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rgbClr val="5C1F00"/>
        </a:solidFill>
        <a:latin typeface="Arial" charset="0"/>
        <a:ea typeface="+mn-ea"/>
        <a:cs typeface="Arial" charset="0"/>
        <a:sym typeface="Helvetica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5C1F00"/>
        </a:solidFill>
        <a:latin typeface="Arial" charset="0"/>
        <a:ea typeface="+mn-ea"/>
        <a:cs typeface="Arial" charset="0"/>
        <a:sym typeface="Helvetica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5C1F00"/>
        </a:solidFill>
        <a:latin typeface="Arial" charset="0"/>
        <a:ea typeface="+mn-ea"/>
        <a:cs typeface="Arial" charset="0"/>
        <a:sym typeface="Helvetica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5C1F00"/>
        </a:solidFill>
        <a:latin typeface="Arial" charset="0"/>
        <a:ea typeface="+mn-ea"/>
        <a:cs typeface="Arial" charset="0"/>
        <a:sym typeface="Helvetica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5C1F00"/>
        </a:solidFill>
        <a:latin typeface="Arial" charset="0"/>
        <a:ea typeface="+mn-ea"/>
        <a:cs typeface="Arial" charset="0"/>
        <a:sym typeface="Helvetica" pitchFamily="34" charset="0"/>
      </a:defRPr>
    </a:lvl5pPr>
    <a:lvl6pPr marL="2286000" algn="l" defTabSz="914400" rtl="0" eaLnBrk="1" latinLnBrk="0" hangingPunct="1">
      <a:defRPr kern="1200">
        <a:solidFill>
          <a:srgbClr val="5C1F00"/>
        </a:solidFill>
        <a:latin typeface="Arial" charset="0"/>
        <a:ea typeface="+mn-ea"/>
        <a:cs typeface="Arial" charset="0"/>
        <a:sym typeface="Helvetica" pitchFamily="34" charset="0"/>
      </a:defRPr>
    </a:lvl6pPr>
    <a:lvl7pPr marL="2743200" algn="l" defTabSz="914400" rtl="0" eaLnBrk="1" latinLnBrk="0" hangingPunct="1">
      <a:defRPr kern="1200">
        <a:solidFill>
          <a:srgbClr val="5C1F00"/>
        </a:solidFill>
        <a:latin typeface="Arial" charset="0"/>
        <a:ea typeface="+mn-ea"/>
        <a:cs typeface="Arial" charset="0"/>
        <a:sym typeface="Helvetica" pitchFamily="34" charset="0"/>
      </a:defRPr>
    </a:lvl7pPr>
    <a:lvl8pPr marL="3200400" algn="l" defTabSz="914400" rtl="0" eaLnBrk="1" latinLnBrk="0" hangingPunct="1">
      <a:defRPr kern="1200">
        <a:solidFill>
          <a:srgbClr val="5C1F00"/>
        </a:solidFill>
        <a:latin typeface="Arial" charset="0"/>
        <a:ea typeface="+mn-ea"/>
        <a:cs typeface="Arial" charset="0"/>
        <a:sym typeface="Helvetica" pitchFamily="34" charset="0"/>
      </a:defRPr>
    </a:lvl8pPr>
    <a:lvl9pPr marL="3657600" algn="l" defTabSz="914400" rtl="0" eaLnBrk="1" latinLnBrk="0" hangingPunct="1">
      <a:defRPr kern="1200">
        <a:solidFill>
          <a:srgbClr val="5C1F00"/>
        </a:solidFill>
        <a:latin typeface="Arial" charset="0"/>
        <a:ea typeface="+mn-ea"/>
        <a:cs typeface="Arial" charset="0"/>
        <a:sym typeface="Helvetica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5C1F00"/>
        </a:fontRef>
        <a:srgbClr val="5C1F00"/>
      </a:tcTxStyle>
      <a:tcStyle>
        <a:tcBdr>
          <a:left>
            <a:ln w="12700" cap="flat">
              <a:solidFill>
                <a:srgbClr val="5C5C5C"/>
              </a:solidFill>
              <a:prstDash val="solid"/>
              <a:bevel/>
            </a:ln>
          </a:left>
          <a:right>
            <a:ln w="12700" cap="flat">
              <a:solidFill>
                <a:srgbClr val="5C5C5C"/>
              </a:solidFill>
              <a:prstDash val="solid"/>
              <a:bevel/>
            </a:ln>
          </a:right>
          <a:top>
            <a:ln w="12700" cap="flat">
              <a:solidFill>
                <a:srgbClr val="5C5C5C"/>
              </a:solidFill>
              <a:prstDash val="solid"/>
              <a:bevel/>
            </a:ln>
          </a:top>
          <a:bottom>
            <a:ln w="12700" cap="flat">
              <a:solidFill>
                <a:srgbClr val="5C5C5C"/>
              </a:solidFill>
              <a:prstDash val="solid"/>
              <a:bevel/>
            </a:ln>
          </a:bottom>
          <a:insideH>
            <a:ln w="12700" cap="flat">
              <a:solidFill>
                <a:srgbClr val="5C5C5C"/>
              </a:solidFill>
              <a:prstDash val="solid"/>
              <a:bevel/>
            </a:ln>
          </a:insideH>
          <a:insideV>
            <a:ln w="12700" cap="flat">
              <a:solidFill>
                <a:srgbClr val="5C5C5C"/>
              </a:solidFill>
              <a:prstDash val="solid"/>
              <a:bevel/>
            </a:ln>
          </a:insideV>
        </a:tcBdr>
        <a:fill>
          <a:solidFill>
            <a:srgbClr val="ECCCCA"/>
          </a:solidFill>
        </a:fill>
      </a:tcStyle>
    </a:wholeTbl>
    <a:band2H>
      <a:tcTxStyle/>
      <a:tcStyle>
        <a:tcBdr/>
        <a:fill>
          <a:solidFill>
            <a:srgbClr val="F6E7E6"/>
          </a:solidFill>
        </a:fill>
      </a:tcStyle>
    </a:band2H>
    <a:firstCol>
      <a:tcTxStyle b="on" i="on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5C5C5C"/>
              </a:solidFill>
              <a:prstDash val="solid"/>
              <a:bevel/>
            </a:ln>
          </a:left>
          <a:right>
            <a:ln w="12700" cap="flat">
              <a:solidFill>
                <a:srgbClr val="5C5C5C"/>
              </a:solidFill>
              <a:prstDash val="solid"/>
              <a:bevel/>
            </a:ln>
          </a:right>
          <a:top>
            <a:ln w="12700" cap="flat">
              <a:solidFill>
                <a:srgbClr val="5C5C5C"/>
              </a:solidFill>
              <a:prstDash val="solid"/>
              <a:bevel/>
            </a:ln>
          </a:top>
          <a:bottom>
            <a:ln w="12700" cap="flat">
              <a:solidFill>
                <a:srgbClr val="5C5C5C"/>
              </a:solidFill>
              <a:prstDash val="solid"/>
              <a:bevel/>
            </a:ln>
          </a:bottom>
          <a:insideH>
            <a:ln w="12700" cap="flat">
              <a:solidFill>
                <a:srgbClr val="5C5C5C"/>
              </a:solidFill>
              <a:prstDash val="solid"/>
              <a:bevel/>
            </a:ln>
          </a:insideH>
          <a:insideV>
            <a:ln w="12700" cap="flat">
              <a:solidFill>
                <a:srgbClr val="5C5C5C"/>
              </a:solidFill>
              <a:prstDash val="solid"/>
              <a:bevel/>
            </a:ln>
          </a:insideV>
        </a:tcBdr>
        <a:fill>
          <a:solidFill>
            <a:srgbClr val="CC3300"/>
          </a:solidFill>
        </a:fill>
      </a:tcStyle>
    </a:firstCol>
    <a:lastRow>
      <a:tcTxStyle b="on" i="on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5C5C5C"/>
              </a:solidFill>
              <a:prstDash val="solid"/>
              <a:bevel/>
            </a:ln>
          </a:left>
          <a:right>
            <a:ln w="12700" cap="flat">
              <a:solidFill>
                <a:srgbClr val="5C5C5C"/>
              </a:solidFill>
              <a:prstDash val="solid"/>
              <a:bevel/>
            </a:ln>
          </a:right>
          <a:top>
            <a:ln w="38100" cap="flat">
              <a:solidFill>
                <a:srgbClr val="5C5C5C"/>
              </a:solidFill>
              <a:prstDash val="solid"/>
              <a:bevel/>
            </a:ln>
          </a:top>
          <a:bottom>
            <a:ln w="12700" cap="flat">
              <a:solidFill>
                <a:srgbClr val="5C5C5C"/>
              </a:solidFill>
              <a:prstDash val="solid"/>
              <a:bevel/>
            </a:ln>
          </a:bottom>
          <a:insideH>
            <a:ln w="12700" cap="flat">
              <a:solidFill>
                <a:srgbClr val="5C5C5C"/>
              </a:solidFill>
              <a:prstDash val="solid"/>
              <a:bevel/>
            </a:ln>
          </a:insideH>
          <a:insideV>
            <a:ln w="12700" cap="flat">
              <a:solidFill>
                <a:srgbClr val="5C5C5C"/>
              </a:solidFill>
              <a:prstDash val="solid"/>
              <a:bevel/>
            </a:ln>
          </a:insideV>
        </a:tcBdr>
        <a:fill>
          <a:solidFill>
            <a:srgbClr val="CC3300"/>
          </a:solidFill>
        </a:fill>
      </a:tcStyle>
    </a:lastRow>
    <a:firstRow>
      <a:tcTxStyle b="on" i="on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5C5C5C"/>
              </a:solidFill>
              <a:prstDash val="solid"/>
              <a:bevel/>
            </a:ln>
          </a:left>
          <a:right>
            <a:ln w="12700" cap="flat">
              <a:solidFill>
                <a:srgbClr val="5C5C5C"/>
              </a:solidFill>
              <a:prstDash val="solid"/>
              <a:bevel/>
            </a:ln>
          </a:right>
          <a:top>
            <a:ln w="12700" cap="flat">
              <a:solidFill>
                <a:srgbClr val="5C5C5C"/>
              </a:solidFill>
              <a:prstDash val="solid"/>
              <a:bevel/>
            </a:ln>
          </a:top>
          <a:bottom>
            <a:ln w="38100" cap="flat">
              <a:solidFill>
                <a:srgbClr val="5C5C5C"/>
              </a:solidFill>
              <a:prstDash val="solid"/>
              <a:bevel/>
            </a:ln>
          </a:bottom>
          <a:insideH>
            <a:ln w="12700" cap="flat">
              <a:solidFill>
                <a:srgbClr val="5C5C5C"/>
              </a:solidFill>
              <a:prstDash val="solid"/>
              <a:bevel/>
            </a:ln>
          </a:insideH>
          <a:insideV>
            <a:ln w="12700" cap="flat">
              <a:solidFill>
                <a:srgbClr val="5C5C5C"/>
              </a:solidFill>
              <a:prstDash val="solid"/>
              <a:bevel/>
            </a:ln>
          </a:insideV>
        </a:tcBdr>
        <a:fill>
          <a:solidFill>
            <a:srgbClr val="CC3300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5C1F00"/>
        </a:fontRef>
        <a:srgbClr val="5C1F00"/>
      </a:tcTxStyle>
      <a:tcStyle>
        <a:tcBdr>
          <a:left>
            <a:ln w="12700" cap="flat">
              <a:solidFill>
                <a:srgbClr val="5C5C5C"/>
              </a:solidFill>
              <a:prstDash val="solid"/>
              <a:bevel/>
            </a:ln>
          </a:left>
          <a:right>
            <a:ln w="12700" cap="flat">
              <a:solidFill>
                <a:srgbClr val="5C5C5C"/>
              </a:solidFill>
              <a:prstDash val="solid"/>
              <a:bevel/>
            </a:ln>
          </a:right>
          <a:top>
            <a:ln w="12700" cap="flat">
              <a:solidFill>
                <a:srgbClr val="5C5C5C"/>
              </a:solidFill>
              <a:prstDash val="solid"/>
              <a:bevel/>
            </a:ln>
          </a:top>
          <a:bottom>
            <a:ln w="12700" cap="flat">
              <a:solidFill>
                <a:srgbClr val="5C5C5C"/>
              </a:solidFill>
              <a:prstDash val="solid"/>
              <a:bevel/>
            </a:ln>
          </a:bottom>
          <a:insideH>
            <a:ln w="12700" cap="flat">
              <a:solidFill>
                <a:srgbClr val="5C5C5C"/>
              </a:solidFill>
              <a:prstDash val="solid"/>
              <a:bevel/>
            </a:ln>
          </a:insideH>
          <a:insideV>
            <a:ln w="12700" cap="flat">
              <a:solidFill>
                <a:srgbClr val="5C5C5C"/>
              </a:solidFill>
              <a:prstDash val="solid"/>
              <a:bevel/>
            </a:ln>
          </a:insideV>
        </a:tcBdr>
        <a:fill>
          <a:solidFill>
            <a:srgbClr val="E8E2E2"/>
          </a:solidFill>
        </a:fill>
      </a:tcStyle>
    </a:wholeTbl>
    <a:band2H>
      <a:tcTxStyle/>
      <a:tcStyle>
        <a:tcBdr/>
        <a:fill>
          <a:solidFill>
            <a:srgbClr val="F4F1F1"/>
          </a:solidFill>
        </a:fill>
      </a:tcStyle>
    </a:band2H>
    <a:firstCol>
      <a:tcTxStyle b="on" i="on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5C5C5C"/>
              </a:solidFill>
              <a:prstDash val="solid"/>
              <a:bevel/>
            </a:ln>
          </a:left>
          <a:right>
            <a:ln w="12700" cap="flat">
              <a:solidFill>
                <a:srgbClr val="5C5C5C"/>
              </a:solidFill>
              <a:prstDash val="solid"/>
              <a:bevel/>
            </a:ln>
          </a:right>
          <a:top>
            <a:ln w="12700" cap="flat">
              <a:solidFill>
                <a:srgbClr val="5C5C5C"/>
              </a:solidFill>
              <a:prstDash val="solid"/>
              <a:bevel/>
            </a:ln>
          </a:top>
          <a:bottom>
            <a:ln w="12700" cap="flat">
              <a:solidFill>
                <a:srgbClr val="5C5C5C"/>
              </a:solidFill>
              <a:prstDash val="solid"/>
              <a:bevel/>
            </a:ln>
          </a:bottom>
          <a:insideH>
            <a:ln w="12700" cap="flat">
              <a:solidFill>
                <a:srgbClr val="5C5C5C"/>
              </a:solidFill>
              <a:prstDash val="solid"/>
              <a:bevel/>
            </a:ln>
          </a:insideH>
          <a:insideV>
            <a:ln w="12700" cap="flat">
              <a:solidFill>
                <a:srgbClr val="5C5C5C"/>
              </a:solidFill>
              <a:prstDash val="solid"/>
              <a:bevel/>
            </a:ln>
          </a:insideV>
        </a:tcBdr>
        <a:fill>
          <a:solidFill>
            <a:srgbClr val="C0AAAA"/>
          </a:solidFill>
        </a:fill>
      </a:tcStyle>
    </a:firstCol>
    <a:lastRow>
      <a:tcTxStyle b="on" i="on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5C5C5C"/>
              </a:solidFill>
              <a:prstDash val="solid"/>
              <a:bevel/>
            </a:ln>
          </a:left>
          <a:right>
            <a:ln w="12700" cap="flat">
              <a:solidFill>
                <a:srgbClr val="5C5C5C"/>
              </a:solidFill>
              <a:prstDash val="solid"/>
              <a:bevel/>
            </a:ln>
          </a:right>
          <a:top>
            <a:ln w="38100" cap="flat">
              <a:solidFill>
                <a:srgbClr val="5C5C5C"/>
              </a:solidFill>
              <a:prstDash val="solid"/>
              <a:bevel/>
            </a:ln>
          </a:top>
          <a:bottom>
            <a:ln w="12700" cap="flat">
              <a:solidFill>
                <a:srgbClr val="5C5C5C"/>
              </a:solidFill>
              <a:prstDash val="solid"/>
              <a:bevel/>
            </a:ln>
          </a:bottom>
          <a:insideH>
            <a:ln w="12700" cap="flat">
              <a:solidFill>
                <a:srgbClr val="5C5C5C"/>
              </a:solidFill>
              <a:prstDash val="solid"/>
              <a:bevel/>
            </a:ln>
          </a:insideH>
          <a:insideV>
            <a:ln w="12700" cap="flat">
              <a:solidFill>
                <a:srgbClr val="5C5C5C"/>
              </a:solidFill>
              <a:prstDash val="solid"/>
              <a:bevel/>
            </a:ln>
          </a:insideV>
        </a:tcBdr>
        <a:fill>
          <a:solidFill>
            <a:srgbClr val="C0AAAA"/>
          </a:solidFill>
        </a:fill>
      </a:tcStyle>
    </a:lastRow>
    <a:firstRow>
      <a:tcTxStyle b="on" i="on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5C5C5C"/>
              </a:solidFill>
              <a:prstDash val="solid"/>
              <a:bevel/>
            </a:ln>
          </a:left>
          <a:right>
            <a:ln w="12700" cap="flat">
              <a:solidFill>
                <a:srgbClr val="5C5C5C"/>
              </a:solidFill>
              <a:prstDash val="solid"/>
              <a:bevel/>
            </a:ln>
          </a:right>
          <a:top>
            <a:ln w="12700" cap="flat">
              <a:solidFill>
                <a:srgbClr val="5C5C5C"/>
              </a:solidFill>
              <a:prstDash val="solid"/>
              <a:bevel/>
            </a:ln>
          </a:top>
          <a:bottom>
            <a:ln w="38100" cap="flat">
              <a:solidFill>
                <a:srgbClr val="5C5C5C"/>
              </a:solidFill>
              <a:prstDash val="solid"/>
              <a:bevel/>
            </a:ln>
          </a:bottom>
          <a:insideH>
            <a:ln w="12700" cap="flat">
              <a:solidFill>
                <a:srgbClr val="5C5C5C"/>
              </a:solidFill>
              <a:prstDash val="solid"/>
              <a:bevel/>
            </a:ln>
          </a:insideH>
          <a:insideV>
            <a:ln w="12700" cap="flat">
              <a:solidFill>
                <a:srgbClr val="5C5C5C"/>
              </a:solidFill>
              <a:prstDash val="solid"/>
              <a:bevel/>
            </a:ln>
          </a:insideV>
        </a:tcBdr>
        <a:fill>
          <a:solidFill>
            <a:srgbClr val="C0AAAA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5C1F00"/>
        </a:fontRef>
        <a:srgbClr val="5C1F00"/>
      </a:tcTxStyle>
      <a:tcStyle>
        <a:tcBdr>
          <a:left>
            <a:ln w="12700" cap="flat">
              <a:solidFill>
                <a:srgbClr val="5C5C5C"/>
              </a:solidFill>
              <a:prstDash val="solid"/>
              <a:bevel/>
            </a:ln>
          </a:left>
          <a:right>
            <a:ln w="12700" cap="flat">
              <a:solidFill>
                <a:srgbClr val="5C5C5C"/>
              </a:solidFill>
              <a:prstDash val="solid"/>
              <a:bevel/>
            </a:ln>
          </a:right>
          <a:top>
            <a:ln w="12700" cap="flat">
              <a:solidFill>
                <a:srgbClr val="5C5C5C"/>
              </a:solidFill>
              <a:prstDash val="solid"/>
              <a:bevel/>
            </a:ln>
          </a:top>
          <a:bottom>
            <a:ln w="12700" cap="flat">
              <a:solidFill>
                <a:srgbClr val="5C5C5C"/>
              </a:solidFill>
              <a:prstDash val="solid"/>
              <a:bevel/>
            </a:ln>
          </a:bottom>
          <a:insideH>
            <a:ln w="12700" cap="flat">
              <a:solidFill>
                <a:srgbClr val="5C5C5C"/>
              </a:solidFill>
              <a:prstDash val="solid"/>
              <a:bevel/>
            </a:ln>
          </a:insideH>
          <a:insideV>
            <a:ln w="12700" cap="flat">
              <a:solidFill>
                <a:srgbClr val="5C5C5C"/>
              </a:solidFill>
              <a:prstDash val="solid"/>
              <a:bevel/>
            </a:ln>
          </a:insideV>
        </a:tcBdr>
        <a:fill>
          <a:solidFill>
            <a:srgbClr val="E2D3D0"/>
          </a:solidFill>
        </a:fill>
      </a:tcStyle>
    </a:wholeTbl>
    <a:band2H>
      <a:tcTxStyle/>
      <a:tcStyle>
        <a:tcBdr/>
        <a:fill>
          <a:solidFill>
            <a:srgbClr val="F1EAE9"/>
          </a:solidFill>
        </a:fill>
      </a:tcStyle>
    </a:band2H>
    <a:firstCol>
      <a:tcTxStyle b="on" i="on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5C5C5C"/>
              </a:solidFill>
              <a:prstDash val="solid"/>
              <a:bevel/>
            </a:ln>
          </a:left>
          <a:right>
            <a:ln w="12700" cap="flat">
              <a:solidFill>
                <a:srgbClr val="5C5C5C"/>
              </a:solidFill>
              <a:prstDash val="solid"/>
              <a:bevel/>
            </a:ln>
          </a:right>
          <a:top>
            <a:ln w="12700" cap="flat">
              <a:solidFill>
                <a:srgbClr val="5C5C5C"/>
              </a:solidFill>
              <a:prstDash val="solid"/>
              <a:bevel/>
            </a:ln>
          </a:top>
          <a:bottom>
            <a:ln w="12700" cap="flat">
              <a:solidFill>
                <a:srgbClr val="5C5C5C"/>
              </a:solidFill>
              <a:prstDash val="solid"/>
              <a:bevel/>
            </a:ln>
          </a:bottom>
          <a:insideH>
            <a:ln w="12700" cap="flat">
              <a:solidFill>
                <a:srgbClr val="5C5C5C"/>
              </a:solidFill>
              <a:prstDash val="solid"/>
              <a:bevel/>
            </a:ln>
          </a:insideH>
          <a:insideV>
            <a:ln w="12700" cap="flat">
              <a:solidFill>
                <a:srgbClr val="5C5C5C"/>
              </a:solidFill>
              <a:prstDash val="solid"/>
              <a:bevel/>
            </a:ln>
          </a:insideV>
        </a:tcBdr>
        <a:fill>
          <a:solidFill>
            <a:srgbClr val="AC6D56"/>
          </a:solidFill>
        </a:fill>
      </a:tcStyle>
    </a:firstCol>
    <a:lastRow>
      <a:tcTxStyle b="on" i="on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5C5C5C"/>
              </a:solidFill>
              <a:prstDash val="solid"/>
              <a:bevel/>
            </a:ln>
          </a:left>
          <a:right>
            <a:ln w="12700" cap="flat">
              <a:solidFill>
                <a:srgbClr val="5C5C5C"/>
              </a:solidFill>
              <a:prstDash val="solid"/>
              <a:bevel/>
            </a:ln>
          </a:right>
          <a:top>
            <a:ln w="38100" cap="flat">
              <a:solidFill>
                <a:srgbClr val="5C5C5C"/>
              </a:solidFill>
              <a:prstDash val="solid"/>
              <a:bevel/>
            </a:ln>
          </a:top>
          <a:bottom>
            <a:ln w="12700" cap="flat">
              <a:solidFill>
                <a:srgbClr val="5C5C5C"/>
              </a:solidFill>
              <a:prstDash val="solid"/>
              <a:bevel/>
            </a:ln>
          </a:bottom>
          <a:insideH>
            <a:ln w="12700" cap="flat">
              <a:solidFill>
                <a:srgbClr val="5C5C5C"/>
              </a:solidFill>
              <a:prstDash val="solid"/>
              <a:bevel/>
            </a:ln>
          </a:insideH>
          <a:insideV>
            <a:ln w="12700" cap="flat">
              <a:solidFill>
                <a:srgbClr val="5C5C5C"/>
              </a:solidFill>
              <a:prstDash val="solid"/>
              <a:bevel/>
            </a:ln>
          </a:insideV>
        </a:tcBdr>
        <a:fill>
          <a:solidFill>
            <a:srgbClr val="AC6D56"/>
          </a:solidFill>
        </a:fill>
      </a:tcStyle>
    </a:lastRow>
    <a:firstRow>
      <a:tcTxStyle b="on" i="on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5C5C5C"/>
              </a:solidFill>
              <a:prstDash val="solid"/>
              <a:bevel/>
            </a:ln>
          </a:left>
          <a:right>
            <a:ln w="12700" cap="flat">
              <a:solidFill>
                <a:srgbClr val="5C5C5C"/>
              </a:solidFill>
              <a:prstDash val="solid"/>
              <a:bevel/>
            </a:ln>
          </a:right>
          <a:top>
            <a:ln w="12700" cap="flat">
              <a:solidFill>
                <a:srgbClr val="5C5C5C"/>
              </a:solidFill>
              <a:prstDash val="solid"/>
              <a:bevel/>
            </a:ln>
          </a:top>
          <a:bottom>
            <a:ln w="38100" cap="flat">
              <a:solidFill>
                <a:srgbClr val="5C5C5C"/>
              </a:solidFill>
              <a:prstDash val="solid"/>
              <a:bevel/>
            </a:ln>
          </a:bottom>
          <a:insideH>
            <a:ln w="12700" cap="flat">
              <a:solidFill>
                <a:srgbClr val="5C5C5C"/>
              </a:solidFill>
              <a:prstDash val="solid"/>
              <a:bevel/>
            </a:ln>
          </a:insideH>
          <a:insideV>
            <a:ln w="12700" cap="flat">
              <a:solidFill>
                <a:srgbClr val="5C5C5C"/>
              </a:solidFill>
              <a:prstDash val="solid"/>
              <a:bevel/>
            </a:ln>
          </a:insideV>
        </a:tcBdr>
        <a:fill>
          <a:solidFill>
            <a:srgbClr val="AC6D56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5C1F00"/>
        </a:fontRef>
        <a:srgbClr val="5C1F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7E6"/>
          </a:solidFill>
        </a:fill>
      </a:tcStyle>
    </a:wholeTbl>
    <a:band2H>
      <a:tcTxStyle/>
      <a:tcStyle>
        <a:tcBdr/>
        <a:fill>
          <a:solidFill>
            <a:srgbClr val="5C5C5C"/>
          </a:solidFill>
        </a:fill>
      </a:tcStyle>
    </a:band2H>
    <a:firstCol>
      <a:tcTxStyle b="on" i="on">
        <a:fontRef idx="minor">
          <a:srgbClr val="5C5C5C"/>
        </a:fontRef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C3300"/>
          </a:solidFill>
        </a:fill>
      </a:tcStyle>
    </a:firstCol>
    <a:lastRow>
      <a:tcTxStyle b="on" i="on">
        <a:fontRef idx="minor">
          <a:srgbClr val="5C1F00"/>
        </a:fontRef>
        <a:srgbClr val="5C1F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C1F00"/>
              </a:solidFill>
              <a:prstDash val="solid"/>
              <a:bevel/>
            </a:ln>
          </a:top>
          <a:bottom>
            <a:ln w="25400" cap="flat">
              <a:solidFill>
                <a:srgbClr val="5C1F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C"/>
          </a:solidFill>
        </a:fill>
      </a:tcStyle>
    </a:lastRow>
    <a:firstRow>
      <a:tcTxStyle b="on" i="on">
        <a:fontRef idx="minor">
          <a:srgbClr val="5C5C5C"/>
        </a:fontRef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C1F00"/>
              </a:solidFill>
              <a:prstDash val="solid"/>
              <a:bevel/>
            </a:ln>
          </a:top>
          <a:bottom>
            <a:ln w="25400" cap="flat">
              <a:solidFill>
                <a:srgbClr val="5C1F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C3300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5C1F00"/>
        </a:fontRef>
        <a:srgbClr val="5C1F00"/>
      </a:tcTxStyle>
      <a:tcStyle>
        <a:tcBdr>
          <a:left>
            <a:ln w="12700" cap="flat">
              <a:solidFill>
                <a:srgbClr val="5C5C5C"/>
              </a:solidFill>
              <a:prstDash val="solid"/>
              <a:bevel/>
            </a:ln>
          </a:left>
          <a:right>
            <a:ln w="12700" cap="flat">
              <a:solidFill>
                <a:srgbClr val="5C5C5C"/>
              </a:solidFill>
              <a:prstDash val="solid"/>
              <a:bevel/>
            </a:ln>
          </a:right>
          <a:top>
            <a:ln w="12700" cap="flat">
              <a:solidFill>
                <a:srgbClr val="5C5C5C"/>
              </a:solidFill>
              <a:prstDash val="solid"/>
              <a:bevel/>
            </a:ln>
          </a:top>
          <a:bottom>
            <a:ln w="12700" cap="flat">
              <a:solidFill>
                <a:srgbClr val="5C5C5C"/>
              </a:solidFill>
              <a:prstDash val="solid"/>
              <a:bevel/>
            </a:ln>
          </a:bottom>
          <a:insideH>
            <a:ln w="12700" cap="flat">
              <a:solidFill>
                <a:srgbClr val="5C5C5C"/>
              </a:solidFill>
              <a:prstDash val="solid"/>
              <a:bevel/>
            </a:ln>
          </a:insideH>
          <a:insideV>
            <a:ln w="12700" cap="flat">
              <a:solidFill>
                <a:srgbClr val="5C5C5C"/>
              </a:solidFill>
              <a:prstDash val="solid"/>
              <a:bevel/>
            </a:ln>
          </a:insideV>
        </a:tcBdr>
        <a:fill>
          <a:solidFill>
            <a:srgbClr val="D1CBCA"/>
          </a:solidFill>
        </a:fill>
      </a:tcStyle>
    </a:wholeTbl>
    <a:band2H>
      <a:tcTxStyle/>
      <a:tcStyle>
        <a:tcBdr/>
        <a:fill>
          <a:solidFill>
            <a:srgbClr val="E9E7E6"/>
          </a:solidFill>
        </a:fill>
      </a:tcStyle>
    </a:band2H>
    <a:firstCol>
      <a:tcTxStyle b="on" i="on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5C5C5C"/>
              </a:solidFill>
              <a:prstDash val="solid"/>
              <a:bevel/>
            </a:ln>
          </a:left>
          <a:right>
            <a:ln w="12700" cap="flat">
              <a:solidFill>
                <a:srgbClr val="5C5C5C"/>
              </a:solidFill>
              <a:prstDash val="solid"/>
              <a:bevel/>
            </a:ln>
          </a:right>
          <a:top>
            <a:ln w="12700" cap="flat">
              <a:solidFill>
                <a:srgbClr val="5C5C5C"/>
              </a:solidFill>
              <a:prstDash val="solid"/>
              <a:bevel/>
            </a:ln>
          </a:top>
          <a:bottom>
            <a:ln w="12700" cap="flat">
              <a:solidFill>
                <a:srgbClr val="5C5C5C"/>
              </a:solidFill>
              <a:prstDash val="solid"/>
              <a:bevel/>
            </a:ln>
          </a:bottom>
          <a:insideH>
            <a:ln w="12700" cap="flat">
              <a:solidFill>
                <a:srgbClr val="5C5C5C"/>
              </a:solidFill>
              <a:prstDash val="solid"/>
              <a:bevel/>
            </a:ln>
          </a:insideH>
          <a:insideV>
            <a:ln w="12700" cap="flat">
              <a:solidFill>
                <a:srgbClr val="5C5C5C"/>
              </a:solidFill>
              <a:prstDash val="solid"/>
              <a:bevel/>
            </a:ln>
          </a:insideV>
        </a:tcBdr>
        <a:fill>
          <a:solidFill>
            <a:srgbClr val="5C1F00"/>
          </a:solidFill>
        </a:fill>
      </a:tcStyle>
    </a:firstCol>
    <a:lastRow>
      <a:tcTxStyle b="on" i="on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5C5C5C"/>
              </a:solidFill>
              <a:prstDash val="solid"/>
              <a:bevel/>
            </a:ln>
          </a:left>
          <a:right>
            <a:ln w="12700" cap="flat">
              <a:solidFill>
                <a:srgbClr val="5C5C5C"/>
              </a:solidFill>
              <a:prstDash val="solid"/>
              <a:bevel/>
            </a:ln>
          </a:right>
          <a:top>
            <a:ln w="38100" cap="flat">
              <a:solidFill>
                <a:srgbClr val="5C5C5C"/>
              </a:solidFill>
              <a:prstDash val="solid"/>
              <a:bevel/>
            </a:ln>
          </a:top>
          <a:bottom>
            <a:ln w="12700" cap="flat">
              <a:solidFill>
                <a:srgbClr val="5C5C5C"/>
              </a:solidFill>
              <a:prstDash val="solid"/>
              <a:bevel/>
            </a:ln>
          </a:bottom>
          <a:insideH>
            <a:ln w="12700" cap="flat">
              <a:solidFill>
                <a:srgbClr val="5C5C5C"/>
              </a:solidFill>
              <a:prstDash val="solid"/>
              <a:bevel/>
            </a:ln>
          </a:insideH>
          <a:insideV>
            <a:ln w="12700" cap="flat">
              <a:solidFill>
                <a:srgbClr val="5C5C5C"/>
              </a:solidFill>
              <a:prstDash val="solid"/>
              <a:bevel/>
            </a:ln>
          </a:insideV>
        </a:tcBdr>
        <a:fill>
          <a:solidFill>
            <a:srgbClr val="5C1F00"/>
          </a:solidFill>
        </a:fill>
      </a:tcStyle>
    </a:lastRow>
    <a:firstRow>
      <a:tcTxStyle b="on" i="on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5C5C5C"/>
              </a:solidFill>
              <a:prstDash val="solid"/>
              <a:bevel/>
            </a:ln>
          </a:left>
          <a:right>
            <a:ln w="12700" cap="flat">
              <a:solidFill>
                <a:srgbClr val="5C5C5C"/>
              </a:solidFill>
              <a:prstDash val="solid"/>
              <a:bevel/>
            </a:ln>
          </a:right>
          <a:top>
            <a:ln w="12700" cap="flat">
              <a:solidFill>
                <a:srgbClr val="5C5C5C"/>
              </a:solidFill>
              <a:prstDash val="solid"/>
              <a:bevel/>
            </a:ln>
          </a:top>
          <a:bottom>
            <a:ln w="38100" cap="flat">
              <a:solidFill>
                <a:srgbClr val="5C5C5C"/>
              </a:solidFill>
              <a:prstDash val="solid"/>
              <a:bevel/>
            </a:ln>
          </a:bottom>
          <a:insideH>
            <a:ln w="12700" cap="flat">
              <a:solidFill>
                <a:srgbClr val="5C5C5C"/>
              </a:solidFill>
              <a:prstDash val="solid"/>
              <a:bevel/>
            </a:ln>
          </a:insideH>
          <a:insideV>
            <a:ln w="12700" cap="flat">
              <a:solidFill>
                <a:srgbClr val="5C5C5C"/>
              </a:solidFill>
              <a:prstDash val="solid"/>
              <a:bevel/>
            </a:ln>
          </a:insideV>
        </a:tcBdr>
        <a:fill>
          <a:solidFill>
            <a:srgbClr val="5C1F00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5C1F00"/>
        </a:fontRef>
        <a:srgbClr val="5C1F00"/>
      </a:tcTxStyle>
      <a:tcStyle>
        <a:tcBdr>
          <a:left>
            <a:ln w="12700" cap="flat">
              <a:solidFill>
                <a:srgbClr val="5C1F00"/>
              </a:solidFill>
              <a:prstDash val="solid"/>
              <a:bevel/>
            </a:ln>
          </a:left>
          <a:right>
            <a:ln w="12700" cap="flat">
              <a:solidFill>
                <a:srgbClr val="5C1F00"/>
              </a:solidFill>
              <a:prstDash val="solid"/>
              <a:bevel/>
            </a:ln>
          </a:right>
          <a:top>
            <a:ln w="12700" cap="flat">
              <a:solidFill>
                <a:srgbClr val="5C1F00"/>
              </a:solidFill>
              <a:prstDash val="solid"/>
              <a:bevel/>
            </a:ln>
          </a:top>
          <a:bottom>
            <a:ln w="12700" cap="flat">
              <a:solidFill>
                <a:srgbClr val="5C1F00"/>
              </a:solidFill>
              <a:prstDash val="solid"/>
              <a:bevel/>
            </a:ln>
          </a:bottom>
          <a:insideH>
            <a:ln w="12700" cap="flat">
              <a:solidFill>
                <a:srgbClr val="5C1F00"/>
              </a:solidFill>
              <a:prstDash val="solid"/>
              <a:bevel/>
            </a:ln>
          </a:insideH>
          <a:insideV>
            <a:ln w="12700" cap="flat">
              <a:solidFill>
                <a:srgbClr val="5C1F00"/>
              </a:solidFill>
              <a:prstDash val="solid"/>
              <a:bevel/>
            </a:ln>
          </a:insideV>
        </a:tcBdr>
        <a:fill>
          <a:solidFill>
            <a:srgbClr val="5C1F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5C1F00"/>
        </a:fontRef>
        <a:srgbClr val="5C1F00"/>
      </a:tcTxStyle>
      <a:tcStyle>
        <a:tcBdr>
          <a:left>
            <a:ln w="12700" cap="flat">
              <a:solidFill>
                <a:srgbClr val="5C1F00"/>
              </a:solidFill>
              <a:prstDash val="solid"/>
              <a:bevel/>
            </a:ln>
          </a:left>
          <a:right>
            <a:ln w="12700" cap="flat">
              <a:solidFill>
                <a:srgbClr val="5C1F00"/>
              </a:solidFill>
              <a:prstDash val="solid"/>
              <a:bevel/>
            </a:ln>
          </a:right>
          <a:top>
            <a:ln w="12700" cap="flat">
              <a:solidFill>
                <a:srgbClr val="5C1F00"/>
              </a:solidFill>
              <a:prstDash val="solid"/>
              <a:bevel/>
            </a:ln>
          </a:top>
          <a:bottom>
            <a:ln w="12700" cap="flat">
              <a:solidFill>
                <a:srgbClr val="5C1F00"/>
              </a:solidFill>
              <a:prstDash val="solid"/>
              <a:bevel/>
            </a:ln>
          </a:bottom>
          <a:insideH>
            <a:ln w="12700" cap="flat">
              <a:solidFill>
                <a:srgbClr val="5C1F00"/>
              </a:solidFill>
              <a:prstDash val="solid"/>
              <a:bevel/>
            </a:ln>
          </a:insideH>
          <a:insideV>
            <a:ln w="12700" cap="flat">
              <a:solidFill>
                <a:srgbClr val="5C1F00"/>
              </a:solidFill>
              <a:prstDash val="solid"/>
              <a:bevel/>
            </a:ln>
          </a:insideV>
        </a:tcBdr>
        <a:fill>
          <a:solidFill>
            <a:srgbClr val="5C1F00">
              <a:alpha val="20000"/>
            </a:srgbClr>
          </a:solidFill>
        </a:fill>
      </a:tcStyle>
    </a:firstCol>
    <a:lastRow>
      <a:tcTxStyle b="on" i="on">
        <a:fontRef idx="minor">
          <a:srgbClr val="5C1F00"/>
        </a:fontRef>
        <a:srgbClr val="5C1F00"/>
      </a:tcTxStyle>
      <a:tcStyle>
        <a:tcBdr>
          <a:left>
            <a:ln w="12700" cap="flat">
              <a:solidFill>
                <a:srgbClr val="5C1F00"/>
              </a:solidFill>
              <a:prstDash val="solid"/>
              <a:bevel/>
            </a:ln>
          </a:left>
          <a:right>
            <a:ln w="12700" cap="flat">
              <a:solidFill>
                <a:srgbClr val="5C1F00"/>
              </a:solidFill>
              <a:prstDash val="solid"/>
              <a:bevel/>
            </a:ln>
          </a:right>
          <a:top>
            <a:ln w="50800" cap="flat">
              <a:solidFill>
                <a:srgbClr val="5C1F00"/>
              </a:solidFill>
              <a:prstDash val="solid"/>
              <a:bevel/>
            </a:ln>
          </a:top>
          <a:bottom>
            <a:ln w="12700" cap="flat">
              <a:solidFill>
                <a:srgbClr val="5C1F00"/>
              </a:solidFill>
              <a:prstDash val="solid"/>
              <a:bevel/>
            </a:ln>
          </a:bottom>
          <a:insideH>
            <a:ln w="12700" cap="flat">
              <a:solidFill>
                <a:srgbClr val="5C1F00"/>
              </a:solidFill>
              <a:prstDash val="solid"/>
              <a:bevel/>
            </a:ln>
          </a:insideH>
          <a:insideV>
            <a:ln w="12700" cap="flat">
              <a:solidFill>
                <a:srgbClr val="5C1F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5C1F00"/>
        </a:fontRef>
        <a:srgbClr val="5C1F00"/>
      </a:tcTxStyle>
      <a:tcStyle>
        <a:tcBdr>
          <a:left>
            <a:ln w="12700" cap="flat">
              <a:solidFill>
                <a:srgbClr val="5C1F00"/>
              </a:solidFill>
              <a:prstDash val="solid"/>
              <a:bevel/>
            </a:ln>
          </a:left>
          <a:right>
            <a:ln w="12700" cap="flat">
              <a:solidFill>
                <a:srgbClr val="5C1F00"/>
              </a:solidFill>
              <a:prstDash val="solid"/>
              <a:bevel/>
            </a:ln>
          </a:right>
          <a:top>
            <a:ln w="12700" cap="flat">
              <a:solidFill>
                <a:srgbClr val="5C1F00"/>
              </a:solidFill>
              <a:prstDash val="solid"/>
              <a:bevel/>
            </a:ln>
          </a:top>
          <a:bottom>
            <a:ln w="25400" cap="flat">
              <a:solidFill>
                <a:srgbClr val="5C1F00"/>
              </a:solidFill>
              <a:prstDash val="solid"/>
              <a:bevel/>
            </a:ln>
          </a:bottom>
          <a:insideH>
            <a:ln w="12700" cap="flat">
              <a:solidFill>
                <a:srgbClr val="5C1F00"/>
              </a:solidFill>
              <a:prstDash val="solid"/>
              <a:bevel/>
            </a:ln>
          </a:insideH>
          <a:insideV>
            <a:ln w="12700" cap="flat">
              <a:solidFill>
                <a:srgbClr val="5C1F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plotArea>
      <c:layout>
        <c:manualLayout>
          <c:layoutTarget val="inner"/>
          <c:xMode val="edge"/>
          <c:yMode val="edge"/>
          <c:x val="5.0000000000000027E-3"/>
          <c:y val="5.0000000000000027E-3"/>
          <c:w val="1"/>
          <c:h val="1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Face Time </c:v>
                </c:pt>
              </c:strCache>
            </c:strRef>
          </c:tx>
          <c:spPr>
            <a:gradFill flip="none" rotWithShape="1">
              <a:gsLst>
                <a:gs pos="0">
                  <a:srgbClr val="A36100"/>
                </a:gs>
                <a:gs pos="80000">
                  <a:srgbClr val="A36100"/>
                </a:gs>
                <a:gs pos="100000">
                  <a:srgbClr val="A36100"/>
                </a:gs>
              </a:gsLst>
              <a:lin ang="16200000" scaled="0"/>
            </a:gradFill>
            <a:ln w="12696" cap="flat">
              <a:noFill/>
              <a:miter lim="400000"/>
            </a:ln>
            <a:effectLst>
              <a:outerShdw blurRad="38100" dist="23000" dir="5400000" algn="tl">
                <a:srgbClr val="000000">
                  <a:alpha val="35000"/>
                </a:srgbClr>
              </a:outerShdw>
            </a:effectLst>
          </c:spPr>
          <c:explosion val="13"/>
          <c:dPt>
            <c:idx val="1"/>
            <c:bubble3D val="0"/>
            <c:spPr>
              <a:gradFill flip="none" rotWithShape="1">
                <a:gsLst>
                  <a:gs pos="0">
                    <a:srgbClr val="B96E00"/>
                  </a:gs>
                  <a:gs pos="80000">
                    <a:srgbClr val="B96E00"/>
                  </a:gs>
                  <a:gs pos="100000">
                    <a:srgbClr val="B96E00"/>
                  </a:gs>
                </a:gsLst>
                <a:lin ang="16200000" scaled="0"/>
              </a:gradFill>
              <a:ln w="12696" cap="flat">
                <a:noFill/>
                <a:miter lim="400000"/>
              </a:ln>
              <a:effectLst>
                <a:outerShdw blurRad="38100" dist="23000" dir="5400000" algn="tl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rgbClr val="DA8200"/>
                  </a:gs>
                  <a:gs pos="80000">
                    <a:srgbClr val="DA8200"/>
                  </a:gs>
                  <a:gs pos="100000">
                    <a:srgbClr val="DA8200"/>
                  </a:gs>
                </a:gsLst>
                <a:lin ang="16200000" scaled="0"/>
              </a:gradFill>
              <a:ln w="12696" cap="flat">
                <a:noFill/>
                <a:miter lim="400000"/>
              </a:ln>
              <a:effectLst>
                <a:outerShdw blurRad="38100" dist="23000" dir="5400000" algn="tl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rgbClr val="DD8E48"/>
                  </a:gs>
                  <a:gs pos="80000">
                    <a:srgbClr val="DD8E48"/>
                  </a:gs>
                  <a:gs pos="100000">
                    <a:srgbClr val="DD8E48"/>
                  </a:gs>
                </a:gsLst>
                <a:lin ang="16200000" scaled="0"/>
              </a:gradFill>
              <a:ln w="12696" cap="flat">
                <a:noFill/>
                <a:miter lim="400000"/>
              </a:ln>
              <a:effectLst>
                <a:outerShdw blurRad="38100" dist="23000" dir="5400000" algn="tl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bubble3D val="0"/>
            <c:spPr>
              <a:gradFill flip="none" rotWithShape="1">
                <a:gsLst>
                  <a:gs pos="0">
                    <a:srgbClr val="E5B190"/>
                  </a:gs>
                  <a:gs pos="80000">
                    <a:srgbClr val="E5B190"/>
                  </a:gs>
                  <a:gs pos="100000">
                    <a:srgbClr val="E5B190"/>
                  </a:gs>
                </a:gsLst>
                <a:lin ang="16200000" scaled="0"/>
              </a:gradFill>
              <a:ln w="12696" cap="flat">
                <a:noFill/>
                <a:miter lim="400000"/>
              </a:ln>
              <a:effectLst>
                <a:outerShdw blurRad="38100" dist="23000" dir="5400000" algn="tl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Sheet1!$B$1:$F$1</c:f>
              <c:strCache>
                <c:ptCount val="1"/>
                <c:pt idx="0">
                  <c:v>Sales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92">
          <a:noFill/>
        </a:ln>
      </c:spPr>
    </c:plotArea>
    <c:plotVisOnly val="1"/>
    <c:dispBlanksAs val="zero"/>
    <c:showDLblsOverMax val="1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noProof="0">
              <a:sym typeface="Avenir Roman"/>
            </a:endParaRPr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 noProof="0">
              <a:sym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2717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j-lt"/>
        <a:ea typeface="+mj-ea"/>
        <a:cs typeface="+mj-cs"/>
        <a:sym typeface="Avenir Roman"/>
      </a:defRPr>
    </a:lvl1pPr>
    <a:lvl2pPr marL="742950" indent="-28575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j-lt"/>
        <a:ea typeface="+mj-ea"/>
        <a:cs typeface="+mj-cs"/>
        <a:sym typeface="Avenir Roman"/>
      </a:defRPr>
    </a:lvl2pPr>
    <a:lvl3pPr marL="11430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j-lt"/>
        <a:ea typeface="+mj-ea"/>
        <a:cs typeface="+mj-cs"/>
        <a:sym typeface="Avenir Roman"/>
      </a:defRPr>
    </a:lvl3pPr>
    <a:lvl4pPr marL="16002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j-lt"/>
        <a:ea typeface="+mj-ea"/>
        <a:cs typeface="+mj-cs"/>
        <a:sym typeface="Avenir Roman"/>
      </a:defRPr>
    </a:lvl4pPr>
    <a:lvl5pPr marL="20574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990600" y="3049588"/>
            <a:ext cx="5181600" cy="2132012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/>
            <a:r>
              <a:rPr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990600" y="5181600"/>
            <a:ext cx="5181600" cy="1676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Tx/>
              <a:buNone/>
              <a:defRPr sz="2800"/>
            </a:lvl1pPr>
            <a:lvl2pPr marL="742950" indent="-285750">
              <a:spcBef>
                <a:spcPts val="600"/>
              </a:spcBef>
              <a:defRPr sz="2800"/>
            </a:lvl2pPr>
            <a:lvl3pPr marL="1181100" indent="-266700">
              <a:spcBef>
                <a:spcPts val="600"/>
              </a:spcBef>
              <a:defRPr sz="2800"/>
            </a:lvl3pPr>
            <a:lvl4pPr marL="1691638" indent="-320038">
              <a:spcBef>
                <a:spcPts val="600"/>
              </a:spcBef>
              <a:defRPr sz="2800"/>
            </a:lvl4pPr>
            <a:lvl5pPr marL="2148838" indent="-320038">
              <a:spcBef>
                <a:spcPts val="600"/>
              </a:spcBef>
              <a:defRPr sz="28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8"/>
          <p:cNvSpPr>
            <a:spLocks noGrp="1"/>
          </p:cNvSpPr>
          <p:nvPr>
            <p:ph type="sldNum" sz="quarter" idx="10"/>
          </p:nvPr>
        </p:nvSpPr>
        <p:spPr>
          <a:xfrm>
            <a:off x="7010400" y="6248400"/>
            <a:ext cx="1905000" cy="227013"/>
          </a:xfrm>
        </p:spPr>
        <p:txBody>
          <a:bodyPr/>
          <a:lstStyle>
            <a:lvl1pPr>
              <a:defRPr/>
            </a:lvl1pPr>
          </a:lstStyle>
          <a:p>
            <a:fld id="{D9ED1437-7299-4EA3-BAD7-F17164B582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C0231-C4C8-47C9-AF47-7B5776CE9A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667500" y="0"/>
            <a:ext cx="2095500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381000" y="685800"/>
            <a:ext cx="6134100" cy="6172200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B05D31-6971-4DC7-AC03-FC9511113C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1A38D-C0F1-45F0-8FAF-0542F50644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cap="all"/>
            </a:lvl1pPr>
          </a:lstStyle>
          <a:p>
            <a:pPr lvl="0"/>
            <a:r>
              <a:rPr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0">
              <a:spcBef>
                <a:spcPts val="400"/>
              </a:spcBef>
              <a:buSzTx/>
              <a:buNone/>
              <a:defRPr sz="2000"/>
            </a:lvl2pPr>
            <a:lvl3pPr marL="0" indent="0">
              <a:spcBef>
                <a:spcPts val="400"/>
              </a:spcBef>
              <a:buSzTx/>
              <a:buNone/>
              <a:defRPr sz="2000"/>
            </a:lvl3pPr>
            <a:lvl4pPr marL="0" indent="0">
              <a:spcBef>
                <a:spcPts val="400"/>
              </a:spcBef>
              <a:buSzTx/>
              <a:buNone/>
              <a:defRPr sz="2000"/>
            </a:lvl4pPr>
            <a:lvl5pPr marL="0" indent="0">
              <a:spcBef>
                <a:spcPts val="400"/>
              </a:spcBef>
              <a:buSzTx/>
              <a:buNone/>
              <a:defRPr sz="20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0F90F-B1A0-4B1D-BB94-4974CAC783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4114800" cy="54864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DDF03A-CC37-4085-BEC6-1D6A16807B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435464"/>
            <a:ext cx="4040188" cy="7394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3AB8E8-750E-4DC2-9AE0-472B51246E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E9B623-BD2E-41C3-A0EB-F5E118039F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D8CE3-282C-44FB-A9D6-C767D092AD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5" cy="1435100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6D3C5F-9C97-48C5-B6A5-47956A46D7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/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0">
              <a:spcBef>
                <a:spcPts val="300"/>
              </a:spcBef>
              <a:buSzTx/>
              <a:buNone/>
              <a:defRPr sz="1400"/>
            </a:lvl2pPr>
            <a:lvl3pPr marL="0" indent="0">
              <a:spcBef>
                <a:spcPts val="300"/>
              </a:spcBef>
              <a:buSzTx/>
              <a:buNone/>
              <a:defRPr sz="1400"/>
            </a:lvl3pPr>
            <a:lvl4pPr marL="0" indent="0">
              <a:spcBef>
                <a:spcPts val="300"/>
              </a:spcBef>
              <a:buSzTx/>
              <a:buNone/>
              <a:defRPr sz="1400"/>
            </a:lvl4pPr>
            <a:lvl5pPr marL="0" indent="0">
              <a:spcBef>
                <a:spcPts val="300"/>
              </a:spcBef>
              <a:buSzTx/>
              <a:buNone/>
              <a:defRPr sz="14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F937F-5721-4195-9CC4-054FF4A101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Grp="1"/>
          </p:cNvSpPr>
          <p:nvPr>
            <p:ph type="title"/>
          </p:nvPr>
        </p:nvSpPr>
        <p:spPr bwMode="auto">
          <a:xfrm>
            <a:off x="381000" y="609600"/>
            <a:ext cx="8382000" cy="762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45718" tIns="45718" rIns="4571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Arial Black" pitchFamily="34" charset="0"/>
              </a:rPr>
              <a:t>Title Text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381000" y="1371600"/>
            <a:ext cx="8382000" cy="54864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45718" tIns="45718" rIns="4571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Arial" charset="0"/>
              </a:rPr>
              <a:t>Body Level One</a:t>
            </a:r>
          </a:p>
          <a:p>
            <a:pPr lvl="1"/>
            <a:r>
              <a:rPr lang="ru-RU" smtClean="0">
                <a:sym typeface="Arial" charset="0"/>
              </a:rPr>
              <a:t>Body Level Two</a:t>
            </a:r>
          </a:p>
          <a:p>
            <a:pPr lvl="2"/>
            <a:r>
              <a:rPr lang="ru-RU" smtClean="0">
                <a:sym typeface="Arial" charset="0"/>
              </a:rPr>
              <a:t>Body Level Three</a:t>
            </a:r>
          </a:p>
          <a:p>
            <a:pPr lvl="3"/>
            <a:r>
              <a:rPr lang="ru-RU" smtClean="0">
                <a:sym typeface="Arial" charset="0"/>
              </a:rPr>
              <a:t>Body Level Four</a:t>
            </a:r>
          </a:p>
          <a:p>
            <a:pPr lvl="4"/>
            <a:r>
              <a:rPr lang="ru-RU" smtClean="0">
                <a:sym typeface="Arial" charset="0"/>
              </a:rPr>
              <a:t>Body Level Five</a:t>
            </a:r>
          </a:p>
        </p:txBody>
      </p:sp>
      <p:sp>
        <p:nvSpPr>
          <p:cNvPr id="1028" name="Shape 4"/>
          <p:cNvSpPr>
            <a:spLocks noGrp="1"/>
          </p:cNvSpPr>
          <p:nvPr>
            <p:ph type="sldNum" sz="quarter" idx="2"/>
          </p:nvPr>
        </p:nvSpPr>
        <p:spPr bwMode="auto">
          <a:xfrm>
            <a:off x="7467600" y="6248400"/>
            <a:ext cx="1295400" cy="2270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45718" tIns="45718" rIns="45718" bIns="45718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>
                <a:solidFill>
                  <a:srgbClr val="FF9900"/>
                </a:solidFill>
                <a:sym typeface="Arial" charset="0"/>
              </a:defRPr>
            </a:lvl1pPr>
          </a:lstStyle>
          <a:p>
            <a:fld id="{89FF95FE-85A1-4152-A05D-4BBC257BE8D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 spd="med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DFD293"/>
          </a:solidFill>
          <a:latin typeface="Arial Black"/>
          <a:ea typeface="Arial Black"/>
          <a:cs typeface="Arial Black"/>
          <a:sym typeface="Arial Black" pitchFamily="34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DFD293"/>
          </a:solidFill>
          <a:latin typeface="Arial Black"/>
          <a:ea typeface="Arial Black"/>
          <a:cs typeface="Arial Black"/>
          <a:sym typeface="Arial Black" pitchFamily="34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DFD293"/>
          </a:solidFill>
          <a:latin typeface="Arial Black"/>
          <a:ea typeface="Arial Black"/>
          <a:cs typeface="Arial Black"/>
          <a:sym typeface="Arial Black" pitchFamily="34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DFD293"/>
          </a:solidFill>
          <a:latin typeface="Arial Black"/>
          <a:ea typeface="Arial Black"/>
          <a:cs typeface="Arial Black"/>
          <a:sym typeface="Arial Black" pitchFamily="34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DFD293"/>
          </a:solidFill>
          <a:latin typeface="Arial Black"/>
          <a:ea typeface="Arial Black"/>
          <a:cs typeface="Arial Black"/>
          <a:sym typeface="Arial Black" pitchFamily="34" charset="0"/>
        </a:defRPr>
      </a:lvl5pPr>
      <a:lvl6pPr>
        <a:lnSpc>
          <a:spcPct val="80000"/>
        </a:lnSpc>
        <a:defRPr sz="3600" b="1">
          <a:solidFill>
            <a:srgbClr val="DFD293"/>
          </a:solidFill>
          <a:latin typeface="Arial Black"/>
          <a:ea typeface="Arial Black"/>
          <a:cs typeface="Arial Black"/>
          <a:sym typeface="Arial Black"/>
        </a:defRPr>
      </a:lvl6pPr>
      <a:lvl7pPr>
        <a:lnSpc>
          <a:spcPct val="80000"/>
        </a:lnSpc>
        <a:defRPr sz="3600" b="1">
          <a:solidFill>
            <a:srgbClr val="DFD293"/>
          </a:solidFill>
          <a:latin typeface="Arial Black"/>
          <a:ea typeface="Arial Black"/>
          <a:cs typeface="Arial Black"/>
          <a:sym typeface="Arial Black"/>
        </a:defRPr>
      </a:lvl7pPr>
      <a:lvl8pPr>
        <a:lnSpc>
          <a:spcPct val="80000"/>
        </a:lnSpc>
        <a:defRPr sz="3600" b="1">
          <a:solidFill>
            <a:srgbClr val="DFD293"/>
          </a:solidFill>
          <a:latin typeface="Arial Black"/>
          <a:ea typeface="Arial Black"/>
          <a:cs typeface="Arial Black"/>
          <a:sym typeface="Arial Black"/>
        </a:defRPr>
      </a:lvl8pPr>
      <a:lvl9pPr>
        <a:lnSpc>
          <a:spcPct val="80000"/>
        </a:lnSpc>
        <a:defRPr sz="3600" b="1">
          <a:solidFill>
            <a:srgbClr val="DFD293"/>
          </a:solidFill>
          <a:latin typeface="Arial Black"/>
          <a:ea typeface="Arial Black"/>
          <a:cs typeface="Arial Black"/>
          <a:sym typeface="Arial Black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Char char="•"/>
        <a:defRPr sz="3200">
          <a:solidFill>
            <a:srgbClr val="FF9900"/>
          </a:solidFill>
          <a:latin typeface="Arial"/>
          <a:ea typeface="Arial"/>
          <a:cs typeface="Arial"/>
          <a:sym typeface="Arial" charset="0"/>
        </a:defRPr>
      </a:lvl1pPr>
      <a:lvl2pPr marL="782638" indent="-325438" algn="l" rtl="0" eaLnBrk="0" fontAlgn="base" hangingPunct="0">
        <a:spcBef>
          <a:spcPts val="700"/>
        </a:spcBef>
        <a:spcAft>
          <a:spcPct val="0"/>
        </a:spcAft>
        <a:buSzPct val="100000"/>
        <a:buChar char="–"/>
        <a:defRPr sz="3200">
          <a:solidFill>
            <a:srgbClr val="FF9900"/>
          </a:solidFill>
          <a:latin typeface="Arial"/>
          <a:ea typeface="Arial"/>
          <a:cs typeface="Arial"/>
          <a:sym typeface="Arial" charset="0"/>
        </a:defRPr>
      </a:lvl2pPr>
      <a:lvl3pPr marL="1219200" indent="-304800" algn="l" rtl="0" eaLnBrk="0" fontAlgn="base" hangingPunct="0">
        <a:spcBef>
          <a:spcPts val="700"/>
        </a:spcBef>
        <a:spcAft>
          <a:spcPct val="0"/>
        </a:spcAft>
        <a:buSzPct val="100000"/>
        <a:buChar char="•"/>
        <a:defRPr sz="3200">
          <a:solidFill>
            <a:srgbClr val="FF9900"/>
          </a:solidFill>
          <a:latin typeface="Arial"/>
          <a:ea typeface="Arial"/>
          <a:cs typeface="Arial"/>
          <a:sym typeface="Arial" charset="0"/>
        </a:defRPr>
      </a:lvl3pPr>
      <a:lvl4pPr marL="1736725" indent="-365125" algn="l" rtl="0" eaLnBrk="0" fontAlgn="base" hangingPunct="0">
        <a:spcBef>
          <a:spcPts val="700"/>
        </a:spcBef>
        <a:spcAft>
          <a:spcPct val="0"/>
        </a:spcAft>
        <a:buSzPct val="100000"/>
        <a:buChar char="–"/>
        <a:defRPr sz="3200">
          <a:solidFill>
            <a:srgbClr val="FF9900"/>
          </a:solidFill>
          <a:latin typeface="Arial"/>
          <a:ea typeface="Arial"/>
          <a:cs typeface="Arial"/>
          <a:sym typeface="Arial" charset="0"/>
        </a:defRPr>
      </a:lvl4pPr>
      <a:lvl5pPr marL="2193925" indent="-365125" algn="l" rtl="0" eaLnBrk="0" fontAlgn="base" hangingPunct="0">
        <a:spcBef>
          <a:spcPts val="700"/>
        </a:spcBef>
        <a:spcAft>
          <a:spcPct val="0"/>
        </a:spcAft>
        <a:buSzPct val="100000"/>
        <a:buChar char="»"/>
        <a:defRPr sz="3200">
          <a:solidFill>
            <a:srgbClr val="FF9900"/>
          </a:solidFill>
          <a:latin typeface="Arial"/>
          <a:ea typeface="Arial"/>
          <a:cs typeface="Arial"/>
          <a:sym typeface="Arial" charset="0"/>
        </a:defRPr>
      </a:lvl5pPr>
      <a:lvl6pPr marL="2651760" indent="-365760">
        <a:spcBef>
          <a:spcPts val="700"/>
        </a:spcBef>
        <a:buSzPct val="100000"/>
        <a:buChar char="»"/>
        <a:defRPr sz="3200">
          <a:solidFill>
            <a:srgbClr val="FF9900"/>
          </a:solidFill>
          <a:latin typeface="Arial"/>
          <a:ea typeface="Arial"/>
          <a:cs typeface="Arial"/>
          <a:sym typeface="Arial"/>
        </a:defRPr>
      </a:lvl6pPr>
      <a:lvl7pPr marL="3108960" indent="-365760">
        <a:spcBef>
          <a:spcPts val="700"/>
        </a:spcBef>
        <a:buSzPct val="100000"/>
        <a:buChar char="»"/>
        <a:defRPr sz="3200">
          <a:solidFill>
            <a:srgbClr val="FF9900"/>
          </a:solidFill>
          <a:latin typeface="Arial"/>
          <a:ea typeface="Arial"/>
          <a:cs typeface="Arial"/>
          <a:sym typeface="Arial"/>
        </a:defRPr>
      </a:lvl7pPr>
      <a:lvl8pPr marL="3566159" indent="-365759">
        <a:spcBef>
          <a:spcPts val="700"/>
        </a:spcBef>
        <a:buSzPct val="100000"/>
        <a:buChar char="»"/>
        <a:defRPr sz="3200">
          <a:solidFill>
            <a:srgbClr val="FF9900"/>
          </a:solidFill>
          <a:latin typeface="Arial"/>
          <a:ea typeface="Arial"/>
          <a:cs typeface="Arial"/>
          <a:sym typeface="Arial"/>
        </a:defRPr>
      </a:lvl8pPr>
      <a:lvl9pPr marL="4023359" indent="-365759">
        <a:spcBef>
          <a:spcPts val="700"/>
        </a:spcBef>
        <a:buSzPct val="100000"/>
        <a:buChar char="»"/>
        <a:defRPr sz="3200">
          <a:solidFill>
            <a:srgbClr val="FF9900"/>
          </a:solidFill>
          <a:latin typeface="Arial"/>
          <a:ea typeface="Arial"/>
          <a:cs typeface="Arial"/>
          <a:sym typeface="Arial"/>
        </a:defRPr>
      </a:lvl9pPr>
    </p:bodyStyle>
    <p:otherStyle>
      <a:lvl1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jacques.landry@cyclingcanada.c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hape 49"/>
          <p:cNvSpPr>
            <a:spLocks noGrp="1"/>
          </p:cNvSpPr>
          <p:nvPr>
            <p:ph type="title"/>
          </p:nvPr>
        </p:nvSpPr>
        <p:spPr>
          <a:xfrm>
            <a:off x="827088" y="1700213"/>
            <a:ext cx="6337300" cy="1873250"/>
          </a:xfrm>
        </p:spPr>
        <p:txBody>
          <a:bodyPr lIns="0" tIns="0" rIns="0" bIns="0"/>
          <a:lstStyle/>
          <a:p>
            <a:pPr defTabSz="831850" eaLnBrk="1" hangingPunct="1"/>
            <a:r>
              <a:rPr lang="ru-RU" sz="5400" dirty="0" smtClean="0">
                <a:latin typeface="Arial Black" pitchFamily="34" charset="0"/>
              </a:rPr>
              <a:t>Отличительные черты победы </a:t>
            </a:r>
          </a:p>
        </p:txBody>
      </p:sp>
      <p:sp>
        <p:nvSpPr>
          <p:cNvPr id="14338" name="Shape 50"/>
          <p:cNvSpPr>
            <a:spLocks noGrp="1"/>
          </p:cNvSpPr>
          <p:nvPr>
            <p:ph type="body" idx="1"/>
          </p:nvPr>
        </p:nvSpPr>
        <p:spPr>
          <a:xfrm>
            <a:off x="900113" y="4652963"/>
            <a:ext cx="7540625" cy="946150"/>
          </a:xfrm>
        </p:spPr>
        <p:txBody>
          <a:bodyPr lIns="0" tIns="0" rIns="0" bIns="0"/>
          <a:lstStyle/>
          <a:p>
            <a:pPr eaLnBrk="1" hangingPunct="1"/>
            <a:r>
              <a:rPr lang="ru-RU" dirty="0" smtClean="0">
                <a:latin typeface="Arial" charset="0"/>
                <a:cs typeface="Arial" charset="0"/>
              </a:rPr>
              <a:t>Интеграция спортивных наук; точка зрения Технического директора</a:t>
            </a:r>
          </a:p>
        </p:txBody>
      </p:sp>
      <p:pic>
        <p:nvPicPr>
          <p:cNvPr id="14339" name="imag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-171450"/>
            <a:ext cx="2933700" cy="37893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4340" name="Shape 52"/>
          <p:cNvSpPr>
            <a:spLocks noChangeArrowheads="1"/>
          </p:cNvSpPr>
          <p:nvPr/>
        </p:nvSpPr>
        <p:spPr bwMode="auto">
          <a:xfrm>
            <a:off x="5292725" y="5732463"/>
            <a:ext cx="3167063" cy="3508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pPr algn="r"/>
            <a:r>
              <a:rPr lang="ru-RU" dirty="0">
                <a:solidFill>
                  <a:srgbClr val="FF9900"/>
                </a:solidFill>
                <a:sym typeface="Arial" charset="0"/>
              </a:rPr>
              <a:t>Жак </a:t>
            </a:r>
            <a:r>
              <a:rPr lang="ru-RU" dirty="0" err="1">
                <a:solidFill>
                  <a:srgbClr val="FF9900"/>
                </a:solidFill>
                <a:sym typeface="Arial" charset="0"/>
              </a:rPr>
              <a:t>Ландри</a:t>
            </a:r>
            <a:r>
              <a:rPr lang="ru-RU" dirty="0">
                <a:solidFill>
                  <a:srgbClr val="FF9900"/>
                </a:solidFill>
                <a:sym typeface="Arial" charset="0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276225" y="260350"/>
            <a:ext cx="8382000" cy="865188"/>
          </a:xfrm>
        </p:spPr>
        <p:txBody>
          <a:bodyPr lIns="0" tIns="0" rIns="0" bIns="0">
            <a:normAutofit/>
          </a:bodyPr>
          <a:lstStyle/>
          <a:p>
            <a:pPr defTabSz="685800" eaLnBrk="1" hangingPunct="1"/>
            <a:r>
              <a:rPr lang="ru-RU" sz="2400" dirty="0" smtClean="0">
                <a:solidFill>
                  <a:srgbClr val="E3CD7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Тренер и спортивная наука </a:t>
            </a:r>
            <a:br>
              <a:rPr lang="ru-RU" sz="2400" dirty="0" smtClean="0">
                <a:solidFill>
                  <a:srgbClr val="E3CD7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ru-RU" sz="2400" dirty="0" err="1" smtClean="0">
                <a:solidFill>
                  <a:srgbClr val="E3CD7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Наука</a:t>
            </a:r>
            <a:r>
              <a:rPr lang="ru-RU" sz="2400" dirty="0" smtClean="0">
                <a:solidFill>
                  <a:srgbClr val="E3CD7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/ Спортивная медицина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xfrm>
            <a:off x="276225" y="1441450"/>
            <a:ext cx="8382000" cy="5156200"/>
          </a:xfrm>
        </p:spPr>
        <p:txBody>
          <a:bodyPr lIns="0" tIns="0" rIns="0" bIns="0">
            <a:normAutofit/>
          </a:bodyPr>
          <a:lstStyle/>
          <a:p>
            <a:pPr marL="541338" indent="-541338" defTabSz="868363" eaLnBrk="1" hangingPunct="1">
              <a:buClr>
                <a:srgbClr val="FF9900"/>
              </a:buClr>
            </a:pPr>
            <a:r>
              <a:rPr lang="ru-RU" sz="3000" dirty="0" smtClean="0">
                <a:latin typeface="Arial" charset="0"/>
                <a:cs typeface="Arial" charset="0"/>
              </a:rPr>
              <a:t>Тренеры – это сильные личности </a:t>
            </a:r>
            <a:endParaRPr lang="ru-RU" sz="30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541338" indent="-541338" defTabSz="868363" eaLnBrk="1" hangingPunct="1">
              <a:buClr>
                <a:srgbClr val="FF9900"/>
              </a:buClr>
            </a:pPr>
            <a:r>
              <a:rPr lang="ru-RU" sz="3000" dirty="0" smtClean="0">
                <a:latin typeface="Arial" charset="0"/>
                <a:cs typeface="Arial" charset="0"/>
              </a:rPr>
              <a:t>Некоторые тренеры:</a:t>
            </a:r>
            <a:endParaRPr lang="ru-RU" sz="30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825500" lvl="1" indent="-390525" defTabSz="868363" eaLnBrk="1" hangingPunct="1">
              <a:spcBef>
                <a:spcPts val="600"/>
              </a:spcBef>
              <a:buClr>
                <a:srgbClr val="FF9900"/>
              </a:buClr>
            </a:pPr>
            <a:r>
              <a:rPr lang="ru-RU" sz="2600" dirty="0" smtClean="0">
                <a:latin typeface="Arial" charset="0"/>
                <a:cs typeface="Arial" charset="0"/>
              </a:rPr>
              <a:t>Быстро принимают новое</a:t>
            </a:r>
            <a:endParaRPr lang="ru-RU" sz="2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825500" lvl="1" indent="-390525" defTabSz="868363" eaLnBrk="1" hangingPunct="1">
              <a:spcBef>
                <a:spcPts val="600"/>
              </a:spcBef>
              <a:buClr>
                <a:srgbClr val="FF9900"/>
              </a:buClr>
            </a:pPr>
            <a:r>
              <a:rPr lang="ru-RU" sz="2600" dirty="0" smtClean="0">
                <a:latin typeface="Arial" charset="0"/>
                <a:cs typeface="Arial" charset="0"/>
              </a:rPr>
              <a:t>Плохо принимают новое</a:t>
            </a:r>
            <a:endParaRPr lang="ru-RU" sz="2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825500" lvl="1" indent="-390525" defTabSz="868363" eaLnBrk="1" hangingPunct="1">
              <a:spcBef>
                <a:spcPts val="600"/>
              </a:spcBef>
              <a:buClr>
                <a:srgbClr val="FF9900"/>
              </a:buClr>
            </a:pPr>
            <a:r>
              <a:rPr lang="ru-RU" sz="2600" dirty="0" smtClean="0">
                <a:latin typeface="Arial" charset="0"/>
                <a:cs typeface="Arial" charset="0"/>
              </a:rPr>
              <a:t>Не принимают</a:t>
            </a:r>
            <a:endParaRPr lang="ru-RU" sz="2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541338" indent="-541338" defTabSz="868363" eaLnBrk="1" hangingPunct="1">
              <a:buClr>
                <a:srgbClr val="FF9900"/>
              </a:buClr>
              <a:buFont typeface="Arial Bold"/>
              <a:buChar char="•"/>
            </a:pPr>
            <a:r>
              <a:rPr lang="ru-RU" sz="3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Тренеры – это лидеры!</a:t>
            </a:r>
            <a:endParaRPr lang="ru-RU" sz="3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marL="825500" lvl="1" indent="-390525" defTabSz="868363" eaLnBrk="1" hangingPunct="1">
              <a:spcBef>
                <a:spcPts val="500"/>
              </a:spcBef>
              <a:buClr>
                <a:srgbClr val="FF9900"/>
              </a:buClr>
            </a:pPr>
            <a:r>
              <a:rPr lang="ru-RU" sz="2200" dirty="0" smtClean="0">
                <a:latin typeface="Arial" charset="0"/>
                <a:cs typeface="Arial" charset="0"/>
              </a:rPr>
              <a:t>Чтобы вести других за собой, нужно                          понимать, что тебя окружает, но нужно давать и другим экспертам возможность делать свое дело - с тем, чтобы вы могли заниматься своим делом. Дело тренера - тренировать.(Никакого мелочного вмешательства в работу других)</a:t>
            </a:r>
          </a:p>
        </p:txBody>
      </p:sp>
      <p:pic>
        <p:nvPicPr>
          <p:cNvPr id="23555" name="imag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0425" y="7938"/>
            <a:ext cx="2003425" cy="25876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133" name="image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2239963"/>
            <a:ext cx="2573337" cy="23749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34" name="Shape 134"/>
          <p:cNvSpPr>
            <a:spLocks noChangeShapeType="1"/>
          </p:cNvSpPr>
          <p:nvPr/>
        </p:nvSpPr>
        <p:spPr bwMode="auto">
          <a:xfrm flipH="1">
            <a:off x="827088" y="3933825"/>
            <a:ext cx="2665412" cy="0"/>
          </a:xfrm>
          <a:prstGeom prst="line">
            <a:avLst/>
          </a:prstGeom>
          <a:noFill/>
          <a:ln w="19050">
            <a:solidFill>
              <a:srgbClr val="BA000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5" name="Shape 135"/>
          <p:cNvSpPr>
            <a:spLocks/>
          </p:cNvSpPr>
          <p:nvPr/>
        </p:nvSpPr>
        <p:spPr bwMode="auto">
          <a:xfrm>
            <a:off x="5753100" y="1951038"/>
            <a:ext cx="3238500" cy="2366962"/>
          </a:xfrm>
          <a:custGeom>
            <a:avLst/>
            <a:gdLst>
              <a:gd name="T0" fmla="*/ 1619092 w 21600"/>
              <a:gd name="T1" fmla="*/ 1183371 h 21600"/>
              <a:gd name="T2" fmla="*/ 1619092 w 21600"/>
              <a:gd name="T3" fmla="*/ 1183371 h 21600"/>
              <a:gd name="T4" fmla="*/ 1619092 w 21600"/>
              <a:gd name="T5" fmla="*/ 1183371 h 21600"/>
              <a:gd name="T6" fmla="*/ 1619092 w 21600"/>
              <a:gd name="T7" fmla="*/ 118337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096" y="14361"/>
                </a:moveTo>
                <a:cubicBezTo>
                  <a:pt x="19255" y="11194"/>
                  <a:pt x="18187" y="7032"/>
                  <a:pt x="14710" y="5066"/>
                </a:cubicBezTo>
                <a:cubicBezTo>
                  <a:pt x="12446" y="3786"/>
                  <a:pt x="9603" y="3710"/>
                  <a:pt x="7262" y="4869"/>
                </a:cubicBezTo>
                <a:close/>
                <a:moveTo>
                  <a:pt x="4504" y="7239"/>
                </a:moveTo>
                <a:cubicBezTo>
                  <a:pt x="2345" y="10406"/>
                  <a:pt x="3413" y="14568"/>
                  <a:pt x="6890" y="16534"/>
                </a:cubicBezTo>
                <a:cubicBezTo>
                  <a:pt x="9154" y="17814"/>
                  <a:pt x="11997" y="17890"/>
                  <a:pt x="14338" y="16731"/>
                </a:cubicBezTo>
                <a:close/>
              </a:path>
            </a:pathLst>
          </a:custGeom>
          <a:solidFill>
            <a:srgbClr val="CC33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8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1" build="p" bldLvl="5" animBg="1" advAuto="0"/>
      <p:bldP spid="133" grpId="3" animBg="1" advAuto="0"/>
      <p:bldP spid="134" grpId="0" animBg="1"/>
      <p:bldP spid="1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137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82000" cy="609600"/>
          </a:xfrm>
        </p:spPr>
        <p:txBody>
          <a:bodyPr lIns="0" tIns="0" rIns="0" bIns="0"/>
          <a:lstStyle/>
          <a:p>
            <a:pPr defTabSz="722313" eaLnBrk="1" hangingPunct="1"/>
            <a:endParaRPr lang="ru-RU" sz="2800" smtClean="0">
              <a:latin typeface="Arial Black" pitchFamily="34" charset="0"/>
            </a:endParaRPr>
          </a:p>
        </p:txBody>
      </p:sp>
      <p:pic>
        <p:nvPicPr>
          <p:cNvPr id="24578" name="image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144000" cy="6858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140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82000" cy="609600"/>
          </a:xfrm>
        </p:spPr>
        <p:txBody>
          <a:bodyPr lIns="0" tIns="0" rIns="0" bIns="0"/>
          <a:lstStyle/>
          <a:p>
            <a:pPr defTabSz="722313" eaLnBrk="1" hangingPunct="1"/>
            <a:r>
              <a:rPr lang="ru-RU" sz="2800" dirty="0" smtClean="0">
                <a:latin typeface="Arial Black" pitchFamily="34" charset="0"/>
              </a:rPr>
              <a:t>Пример из практики 1:</a:t>
            </a:r>
          </a:p>
        </p:txBody>
      </p:sp>
      <p:sp>
        <p:nvSpPr>
          <p:cNvPr id="141" name="Shape 141"/>
          <p:cNvSpPr>
            <a:spLocks noGrp="1"/>
          </p:cNvSpPr>
          <p:nvPr>
            <p:ph type="body" idx="1"/>
          </p:nvPr>
        </p:nvSpPr>
        <p:spPr>
          <a:xfrm>
            <a:off x="250825" y="1371600"/>
            <a:ext cx="8642350" cy="4800600"/>
          </a:xfrm>
        </p:spPr>
        <p:txBody>
          <a:bodyPr lIns="0" tIns="0" rIns="0" bIns="0">
            <a:normAutofit/>
          </a:bodyPr>
          <a:lstStyle/>
          <a:p>
            <a:pPr marL="0" indent="0" eaLnBrk="1" hangingPunct="1">
              <a:buSzTx/>
              <a:buFontTx/>
              <a:buNone/>
            </a:pPr>
            <a:r>
              <a:rPr lang="ru-RU" dirty="0" smtClean="0">
                <a:latin typeface="Arial Bold"/>
                <a:ea typeface="Arial Bold"/>
                <a:cs typeface="Arial Bold"/>
                <a:sym typeface="Arial Bold"/>
              </a:rPr>
              <a:t>Горный велосипед:</a:t>
            </a:r>
            <a:endParaRPr lang="ru-RU" sz="1800" dirty="0" smtClean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0" indent="0" eaLnBrk="1" hangingPunct="1">
              <a:buClr>
                <a:srgbClr val="FF9900"/>
              </a:buClr>
            </a:pPr>
            <a:r>
              <a:rPr lang="ru-RU" dirty="0" smtClean="0">
                <a:latin typeface="Arial" charset="0"/>
                <a:cs typeface="Arial" charset="0"/>
              </a:rPr>
              <a:t>Наблюдение тренера </a:t>
            </a:r>
          </a:p>
          <a:p>
            <a:pPr marL="0" indent="0" eaLnBrk="1" hangingPunct="1">
              <a:buClr>
                <a:srgbClr val="FF9900"/>
              </a:buClr>
            </a:pPr>
            <a:r>
              <a:rPr lang="ru-RU" dirty="0" smtClean="0">
                <a:latin typeface="Arial" charset="0"/>
                <a:cs typeface="Arial" charset="0"/>
              </a:rPr>
              <a:t>Подтверждение этого наблюдения (на основе подтверждающей информации)</a:t>
            </a:r>
          </a:p>
          <a:p>
            <a:pPr marL="0" indent="0" eaLnBrk="1" hangingPunct="1">
              <a:buClr>
                <a:srgbClr val="FF9900"/>
              </a:buClr>
            </a:pPr>
            <a:r>
              <a:rPr lang="ru-RU" dirty="0" smtClean="0">
                <a:latin typeface="Arial" charset="0"/>
                <a:cs typeface="Arial" charset="0"/>
              </a:rPr>
              <a:t>Решение (задаваемое тренером)</a:t>
            </a:r>
            <a:endParaRPr lang="ru-RU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901700" lvl="1" indent="-444500" eaLnBrk="1" hangingPunct="1">
              <a:spcBef>
                <a:spcPts val="600"/>
              </a:spcBef>
              <a:buClr>
                <a:srgbClr val="FF9900"/>
              </a:buClr>
            </a:pPr>
            <a:r>
              <a:rPr lang="ru-RU" sz="2800" dirty="0" smtClean="0">
                <a:latin typeface="Arial" charset="0"/>
                <a:cs typeface="Arial" charset="0"/>
              </a:rPr>
              <a:t>A: Найти людей из СН/СМ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 marL="901700" lvl="1" indent="-444500" eaLnBrk="1" hangingPunct="1">
              <a:spcBef>
                <a:spcPts val="600"/>
              </a:spcBef>
              <a:buClr>
                <a:srgbClr val="FF9900"/>
              </a:buClr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</a:t>
            </a:r>
            <a:r>
              <a:rPr lang="ru-RU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спортивной науки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/</a:t>
            </a:r>
            <a:endParaRPr lang="ru-RU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901700" lvl="1" indent="-444500" eaLnBrk="1" hangingPunct="1">
              <a:spcBef>
                <a:spcPts val="600"/>
              </a:spcBef>
              <a:buClr>
                <a:srgbClr val="FF9900"/>
              </a:buClr>
              <a:buFontTx/>
              <a:buNone/>
            </a:pPr>
            <a:r>
              <a:rPr lang="ru-RU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спортивной медицины)</a:t>
            </a:r>
          </a:p>
          <a:p>
            <a:pPr marL="901700" lvl="1" indent="-444500" eaLnBrk="1" hangingPunct="1">
              <a:spcBef>
                <a:spcPts val="600"/>
              </a:spcBef>
              <a:buClr>
                <a:srgbClr val="FF9900"/>
              </a:buClr>
              <a:buFontTx/>
              <a:buNone/>
            </a:pPr>
            <a:r>
              <a:rPr lang="ru-RU" sz="2800" dirty="0" smtClean="0">
                <a:latin typeface="Arial" charset="0"/>
                <a:cs typeface="Arial" charset="0"/>
              </a:rPr>
              <a:t>B: Оставить все как есть</a:t>
            </a:r>
          </a:p>
        </p:txBody>
      </p:sp>
      <p:pic>
        <p:nvPicPr>
          <p:cNvPr id="25603" name="image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8063" y="4030663"/>
            <a:ext cx="2598737" cy="17287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25604" name="image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8525" y="-12700"/>
            <a:ext cx="2003425" cy="25892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144" name="image9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4419600"/>
            <a:ext cx="3021012" cy="19621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1" build="p" bldLvl="5" animBg="1" advAuto="0"/>
      <p:bldP spid="144" grpId="2" animBg="1" advAuto="0"/>
      <p:bldP spid="144" grpId="3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146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82000" cy="609600"/>
          </a:xfrm>
        </p:spPr>
        <p:txBody>
          <a:bodyPr lIns="0" tIns="0" rIns="0" bIns="0"/>
          <a:lstStyle/>
          <a:p>
            <a:pPr defTabSz="722313" eaLnBrk="1" hangingPunct="1"/>
            <a:r>
              <a:rPr lang="ru-RU" sz="2800" dirty="0" smtClean="0">
                <a:latin typeface="Arial Black" pitchFamily="34" charset="0"/>
              </a:rPr>
              <a:t>Пример из практики 2:</a:t>
            </a:r>
          </a:p>
        </p:txBody>
      </p:sp>
      <p:sp>
        <p:nvSpPr>
          <p:cNvPr id="147" name="Shape 147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8583613" cy="4800600"/>
          </a:xfrm>
        </p:spPr>
        <p:txBody>
          <a:bodyPr lIns="0" tIns="0" rIns="0" bIns="0"/>
          <a:lstStyle/>
          <a:p>
            <a:pPr marL="609600" indent="-609600" eaLnBrk="1" hangingPunct="1">
              <a:buClr>
                <a:srgbClr val="FF9900"/>
              </a:buClr>
              <a:buFont typeface="Arial Bold"/>
              <a:buChar char="•"/>
            </a:pPr>
            <a:r>
              <a:rPr lang="ru-RU" dirty="0" smtClean="0">
                <a:latin typeface="Arial Bold"/>
                <a:ea typeface="Arial Bold"/>
                <a:cs typeface="Arial Bold"/>
                <a:sym typeface="Arial Bold"/>
              </a:rPr>
              <a:t>Командная гонка на время</a:t>
            </a:r>
            <a:endParaRPr lang="ru-RU" sz="1800" dirty="0" smtClean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901700" lvl="1" indent="-444500" eaLnBrk="1" hangingPunct="1">
              <a:spcBef>
                <a:spcPts val="600"/>
              </a:spcBef>
              <a:buClr>
                <a:srgbClr val="FF9900"/>
              </a:buClr>
            </a:pPr>
            <a:r>
              <a:rPr lang="ru-RU" sz="2800" dirty="0" smtClean="0">
                <a:latin typeface="Arial" charset="0"/>
                <a:cs typeface="Arial" charset="0"/>
              </a:rPr>
              <a:t>Наблюдение тренера</a:t>
            </a:r>
            <a:endParaRPr lang="ru-RU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901700" lvl="1" indent="-444500" eaLnBrk="1" hangingPunct="1">
              <a:spcBef>
                <a:spcPts val="600"/>
              </a:spcBef>
              <a:buClr>
                <a:srgbClr val="FF9900"/>
              </a:buClr>
            </a:pPr>
            <a:r>
              <a:rPr lang="ru-RU" sz="2800" dirty="0" smtClean="0">
                <a:latin typeface="Arial" charset="0"/>
                <a:cs typeface="Arial" charset="0"/>
              </a:rPr>
              <a:t>Подтверждение этого наблюдения (на основе подтверждающей информации)</a:t>
            </a:r>
            <a:endParaRPr lang="ru-RU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901700" lvl="1" indent="-444500" eaLnBrk="1" hangingPunct="1">
              <a:spcBef>
                <a:spcPts val="600"/>
              </a:spcBef>
              <a:buClr>
                <a:srgbClr val="FF9900"/>
              </a:buClr>
            </a:pPr>
            <a:r>
              <a:rPr lang="ru-RU" sz="2800" dirty="0" smtClean="0">
                <a:latin typeface="Arial" charset="0"/>
                <a:cs typeface="Arial" charset="0"/>
              </a:rPr>
              <a:t>Решение</a:t>
            </a:r>
            <a:endParaRPr lang="ru-RU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2" eaLnBrk="1" hangingPunct="1">
              <a:spcBef>
                <a:spcPts val="500"/>
              </a:spcBef>
              <a:buClr>
                <a:srgbClr val="FF9900"/>
              </a:buClr>
            </a:pPr>
            <a:r>
              <a:rPr lang="ru-RU" sz="2400" dirty="0" smtClean="0">
                <a:latin typeface="Arial" charset="0"/>
                <a:cs typeface="Arial" charset="0"/>
              </a:rPr>
              <a:t>A: Найти людей из СН/СМ 	</a:t>
            </a:r>
            <a:endParaRPr lang="ru-RU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2" eaLnBrk="1" hangingPunct="1">
              <a:spcBef>
                <a:spcPts val="500"/>
              </a:spcBef>
              <a:buClr>
                <a:srgbClr val="FF9900"/>
              </a:buClr>
            </a:pPr>
            <a:r>
              <a:rPr lang="ru-RU" sz="2400" dirty="0" smtClean="0">
                <a:latin typeface="Arial" charset="0"/>
                <a:cs typeface="Arial" charset="0"/>
              </a:rPr>
              <a:t>B: Ничего не делать </a:t>
            </a:r>
          </a:p>
        </p:txBody>
      </p:sp>
      <p:pic>
        <p:nvPicPr>
          <p:cNvPr id="26627" name="image1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5350" y="3654425"/>
            <a:ext cx="2849563" cy="19002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26628" name="image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8525" y="260350"/>
            <a:ext cx="2003425" cy="25892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1" build="p" bldLvl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1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4581525"/>
            <a:ext cx="3311525" cy="20129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xfrm>
            <a:off x="58738" y="404813"/>
            <a:ext cx="8577262" cy="1108075"/>
          </a:xfrm>
        </p:spPr>
        <p:txBody>
          <a:bodyPr lIns="0" tIns="0" rIns="0" bIns="0">
            <a:normAutofit/>
          </a:bodyPr>
          <a:lstStyle/>
          <a:p>
            <a:pPr defTabSz="795338" eaLnBrk="1" hangingPunct="1"/>
            <a:r>
              <a:rPr lang="ru-RU" sz="3100" dirty="0" smtClean="0">
                <a:solidFill>
                  <a:srgbClr val="E3CD7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Сотрудничество со спортивной наукой / спортивной медициной</a:t>
            </a:r>
          </a:p>
        </p:txBody>
      </p:sp>
      <p:sp>
        <p:nvSpPr>
          <p:cNvPr id="153" name="Shape 153"/>
          <p:cNvSpPr>
            <a:spLocks noGrp="1"/>
          </p:cNvSpPr>
          <p:nvPr>
            <p:ph type="body" idx="1"/>
          </p:nvPr>
        </p:nvSpPr>
        <p:spPr>
          <a:xfrm>
            <a:off x="222250" y="1916113"/>
            <a:ext cx="8382000" cy="4800600"/>
          </a:xfrm>
        </p:spPr>
        <p:txBody>
          <a:bodyPr lIns="0" tIns="0" rIns="0" bIns="0"/>
          <a:lstStyle/>
          <a:p>
            <a:pPr marL="609600" indent="-609600" eaLnBrk="1" hangingPunct="1">
              <a:buClr>
                <a:srgbClr val="FF9900"/>
              </a:buClr>
            </a:pPr>
            <a:r>
              <a:rPr lang="ru-RU" dirty="0" smtClean="0">
                <a:latin typeface="Arial" charset="0"/>
                <a:cs typeface="Arial" charset="0"/>
              </a:rPr>
              <a:t>Понимать </a:t>
            </a:r>
          </a:p>
          <a:p>
            <a:pPr marL="901700" lvl="1" indent="-444500" eaLnBrk="1" hangingPunct="1">
              <a:spcBef>
                <a:spcPts val="600"/>
              </a:spcBef>
              <a:buClr>
                <a:srgbClr val="FF9900"/>
              </a:buClr>
            </a:pPr>
            <a:r>
              <a:rPr lang="ru-RU" sz="2800" dirty="0" smtClean="0">
                <a:latin typeface="Arial" charset="0"/>
                <a:cs typeface="Arial" charset="0"/>
              </a:rPr>
              <a:t>Кто</a:t>
            </a:r>
            <a:endParaRPr lang="ru-RU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901700" lvl="1" indent="-444500" eaLnBrk="1" hangingPunct="1">
              <a:spcBef>
                <a:spcPts val="600"/>
              </a:spcBef>
              <a:buClr>
                <a:srgbClr val="FF9900"/>
              </a:buClr>
            </a:pPr>
            <a:r>
              <a:rPr lang="ru-RU" sz="2800" dirty="0" smtClean="0">
                <a:latin typeface="Arial" charset="0"/>
                <a:cs typeface="Arial" charset="0"/>
              </a:rPr>
              <a:t>Почему </a:t>
            </a:r>
            <a:endParaRPr lang="ru-RU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901700" lvl="1" indent="-444500" eaLnBrk="1" hangingPunct="1">
              <a:spcBef>
                <a:spcPts val="600"/>
              </a:spcBef>
              <a:buClr>
                <a:srgbClr val="FF9900"/>
              </a:buClr>
            </a:pPr>
            <a:r>
              <a:rPr lang="ru-RU" sz="2800" dirty="0" smtClean="0">
                <a:latin typeface="Arial" charset="0"/>
                <a:cs typeface="Arial" charset="0"/>
              </a:rPr>
              <a:t>Когда </a:t>
            </a:r>
            <a:endParaRPr lang="ru-RU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Clr>
                <a:srgbClr val="FF9900"/>
              </a:buClr>
            </a:pPr>
            <a:r>
              <a:rPr lang="ru-RU" dirty="0" smtClean="0">
                <a:latin typeface="Arial" charset="0"/>
                <a:cs typeface="Arial" charset="0"/>
              </a:rPr>
              <a:t>Стать дирижером команды, окружающей вашего спортсмена </a:t>
            </a:r>
          </a:p>
        </p:txBody>
      </p:sp>
      <p:pic>
        <p:nvPicPr>
          <p:cNvPr id="27652" name="image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8525" y="260350"/>
            <a:ext cx="2003425" cy="25892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155" name="image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6525" y="2149475"/>
            <a:ext cx="3035300" cy="16954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56" name="Shape 156"/>
          <p:cNvSpPr>
            <a:spLocks/>
          </p:cNvSpPr>
          <p:nvPr/>
        </p:nvSpPr>
        <p:spPr bwMode="auto">
          <a:xfrm>
            <a:off x="4311650" y="2149475"/>
            <a:ext cx="2305050" cy="2016125"/>
          </a:xfrm>
          <a:custGeom>
            <a:avLst/>
            <a:gdLst>
              <a:gd name="T0" fmla="*/ 1152129 w 21600"/>
              <a:gd name="T1" fmla="*/ 1008114 h 21600"/>
              <a:gd name="T2" fmla="*/ 1152129 w 21600"/>
              <a:gd name="T3" fmla="*/ 1008114 h 21600"/>
              <a:gd name="T4" fmla="*/ 1152129 w 21600"/>
              <a:gd name="T5" fmla="*/ 1008114 h 21600"/>
              <a:gd name="T6" fmla="*/ 1152129 w 21600"/>
              <a:gd name="T7" fmla="*/ 1008114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018" y="14279"/>
                </a:moveTo>
                <a:cubicBezTo>
                  <a:pt x="19084" y="11085"/>
                  <a:pt x="17974" y="6937"/>
                  <a:pt x="14540" y="5016"/>
                </a:cubicBezTo>
                <a:cubicBezTo>
                  <a:pt x="12337" y="3783"/>
                  <a:pt x="9596" y="3727"/>
                  <a:pt x="7337" y="4868"/>
                </a:cubicBezTo>
                <a:close/>
                <a:moveTo>
                  <a:pt x="4582" y="7321"/>
                </a:moveTo>
                <a:cubicBezTo>
                  <a:pt x="2516" y="10515"/>
                  <a:pt x="3626" y="14663"/>
                  <a:pt x="7060" y="16584"/>
                </a:cubicBezTo>
                <a:cubicBezTo>
                  <a:pt x="9263" y="17817"/>
                  <a:pt x="12004" y="17873"/>
                  <a:pt x="14263" y="16732"/>
                </a:cubicBezTo>
                <a:close/>
              </a:path>
            </a:pathLst>
          </a:custGeom>
          <a:solidFill>
            <a:srgbClr val="CC33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2" animBg="1" advAuto="0"/>
      <p:bldP spid="153" grpId="1" build="p" bldLvl="5" animBg="1" advAuto="0"/>
      <p:bldP spid="155" grpId="3" animBg="1" advAuto="0"/>
      <p:bldP spid="1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imag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4975" y="47625"/>
            <a:ext cx="2473325" cy="31956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82000" cy="609600"/>
          </a:xfrm>
        </p:spPr>
        <p:txBody>
          <a:bodyPr lIns="0" tIns="0" rIns="0" bIns="0">
            <a:normAutofit/>
          </a:bodyPr>
          <a:lstStyle/>
          <a:p>
            <a:pPr eaLnBrk="1" hangingPunct="1"/>
            <a:r>
              <a:rPr lang="ru-RU" sz="2700" dirty="0" smtClean="0">
                <a:solidFill>
                  <a:srgbClr val="E3CD7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Как найти выигрышную комбинацию</a:t>
            </a:r>
          </a:p>
        </p:txBody>
      </p:sp>
      <p:sp>
        <p:nvSpPr>
          <p:cNvPr id="28675" name="Shape 160"/>
          <p:cNvSpPr>
            <a:spLocks/>
          </p:cNvSpPr>
          <p:nvPr/>
        </p:nvSpPr>
        <p:spPr bwMode="auto">
          <a:xfrm>
            <a:off x="1684338" y="1474788"/>
            <a:ext cx="5616575" cy="5049837"/>
          </a:xfrm>
          <a:custGeom>
            <a:avLst/>
            <a:gdLst>
              <a:gd name="T0" fmla="*/ 2808243 w 19679"/>
              <a:gd name="T1" fmla="*/ 2524996 h 19679"/>
              <a:gd name="T2" fmla="*/ 2808243 w 19679"/>
              <a:gd name="T3" fmla="*/ 2524996 h 19679"/>
              <a:gd name="T4" fmla="*/ 2808243 w 19679"/>
              <a:gd name="T5" fmla="*/ 2524996 h 19679"/>
              <a:gd name="T6" fmla="*/ 2808243 w 19679"/>
              <a:gd name="T7" fmla="*/ 252499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C33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1" name="Shape 161"/>
          <p:cNvSpPr>
            <a:spLocks noChangeArrowheads="1"/>
          </p:cNvSpPr>
          <p:nvPr/>
        </p:nvSpPr>
        <p:spPr bwMode="auto">
          <a:xfrm>
            <a:off x="3654425" y="1870075"/>
            <a:ext cx="1692275" cy="865188"/>
          </a:xfrm>
          <a:prstGeom prst="roundRect">
            <a:avLst>
              <a:gd name="adj" fmla="val 16667"/>
            </a:avLst>
          </a:prstGeom>
          <a:solidFill>
            <a:srgbClr val="9926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rgbClr val="FF9900"/>
              </a:solidFill>
              <a:sym typeface="Arial" charset="0"/>
            </a:endParaRPr>
          </a:p>
        </p:txBody>
      </p:sp>
      <p:sp>
        <p:nvSpPr>
          <p:cNvPr id="162" name="Shape 162"/>
          <p:cNvSpPr>
            <a:spLocks noChangeArrowheads="1"/>
          </p:cNvSpPr>
          <p:nvPr/>
        </p:nvSpPr>
        <p:spPr bwMode="auto">
          <a:xfrm>
            <a:off x="3765550" y="2035175"/>
            <a:ext cx="1455738" cy="4365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r>
              <a:rPr lang="ru-RU" sz="2400" dirty="0">
                <a:solidFill>
                  <a:srgbClr val="FF9900"/>
                </a:solidFill>
                <a:latin typeface="Arial Bold"/>
                <a:ea typeface="Arial Bold"/>
                <a:cs typeface="Arial Bold"/>
                <a:sym typeface="Arial Bold"/>
              </a:rPr>
              <a:t>Тренер</a:t>
            </a:r>
            <a:r>
              <a:rPr lang="ru-RU" dirty="0">
                <a:solidFill>
                  <a:srgbClr val="FF9900"/>
                </a:solidFill>
                <a:sym typeface="Arial" charset="0"/>
              </a:rPr>
              <a:t> </a:t>
            </a:r>
          </a:p>
        </p:txBody>
      </p:sp>
      <p:sp>
        <p:nvSpPr>
          <p:cNvPr id="163" name="Shape 163"/>
          <p:cNvSpPr>
            <a:spLocks/>
          </p:cNvSpPr>
          <p:nvPr/>
        </p:nvSpPr>
        <p:spPr bwMode="auto">
          <a:xfrm>
            <a:off x="1727200" y="3228975"/>
            <a:ext cx="1306513" cy="1174750"/>
          </a:xfrm>
          <a:custGeom>
            <a:avLst/>
            <a:gdLst>
              <a:gd name="T0" fmla="*/ 653284 w 19679"/>
              <a:gd name="T1" fmla="*/ 587610 h 19678"/>
              <a:gd name="T2" fmla="*/ 653284 w 19679"/>
              <a:gd name="T3" fmla="*/ 587610 h 19678"/>
              <a:gd name="T4" fmla="*/ 653284 w 19679"/>
              <a:gd name="T5" fmla="*/ 587610 h 19678"/>
              <a:gd name="T6" fmla="*/ 653284 w 19679"/>
              <a:gd name="T7" fmla="*/ 587610 h 1967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8"/>
              <a:gd name="T14" fmla="*/ 19679 w 19679"/>
              <a:gd name="T15" fmla="*/ 19678 h 196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7547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4" name="Shape 164"/>
          <p:cNvSpPr>
            <a:spLocks/>
          </p:cNvSpPr>
          <p:nvPr/>
        </p:nvSpPr>
        <p:spPr bwMode="auto">
          <a:xfrm>
            <a:off x="3857625" y="5241925"/>
            <a:ext cx="1306513" cy="1174750"/>
          </a:xfrm>
          <a:custGeom>
            <a:avLst/>
            <a:gdLst>
              <a:gd name="T0" fmla="*/ 653284 w 19679"/>
              <a:gd name="T1" fmla="*/ 587610 h 19678"/>
              <a:gd name="T2" fmla="*/ 653284 w 19679"/>
              <a:gd name="T3" fmla="*/ 587610 h 19678"/>
              <a:gd name="T4" fmla="*/ 653284 w 19679"/>
              <a:gd name="T5" fmla="*/ 587610 h 19678"/>
              <a:gd name="T6" fmla="*/ 653284 w 19679"/>
              <a:gd name="T7" fmla="*/ 587610 h 1967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8"/>
              <a:gd name="T14" fmla="*/ 19679 w 19679"/>
              <a:gd name="T15" fmla="*/ 19678 h 196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7547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5" name="Shape 165"/>
          <p:cNvSpPr>
            <a:spLocks/>
          </p:cNvSpPr>
          <p:nvPr/>
        </p:nvSpPr>
        <p:spPr bwMode="auto">
          <a:xfrm>
            <a:off x="5994400" y="3168650"/>
            <a:ext cx="1308100" cy="1176338"/>
          </a:xfrm>
          <a:custGeom>
            <a:avLst/>
            <a:gdLst>
              <a:gd name="T0" fmla="*/ 653284 w 19679"/>
              <a:gd name="T1" fmla="*/ 587610 h 19678"/>
              <a:gd name="T2" fmla="*/ 653284 w 19679"/>
              <a:gd name="T3" fmla="*/ 587610 h 19678"/>
              <a:gd name="T4" fmla="*/ 653284 w 19679"/>
              <a:gd name="T5" fmla="*/ 587610 h 19678"/>
              <a:gd name="T6" fmla="*/ 653284 w 19679"/>
              <a:gd name="T7" fmla="*/ 587610 h 1967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8"/>
              <a:gd name="T14" fmla="*/ 19679 w 19679"/>
              <a:gd name="T15" fmla="*/ 19678 h 196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7547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6" name="Shape 166"/>
          <p:cNvSpPr>
            <a:spLocks/>
          </p:cNvSpPr>
          <p:nvPr/>
        </p:nvSpPr>
        <p:spPr bwMode="auto">
          <a:xfrm>
            <a:off x="2290763" y="4654550"/>
            <a:ext cx="1306512" cy="1174750"/>
          </a:xfrm>
          <a:custGeom>
            <a:avLst/>
            <a:gdLst>
              <a:gd name="T0" fmla="*/ 653284 w 19679"/>
              <a:gd name="T1" fmla="*/ 587610 h 19678"/>
              <a:gd name="T2" fmla="*/ 653284 w 19679"/>
              <a:gd name="T3" fmla="*/ 587610 h 19678"/>
              <a:gd name="T4" fmla="*/ 653284 w 19679"/>
              <a:gd name="T5" fmla="*/ 587610 h 19678"/>
              <a:gd name="T6" fmla="*/ 653284 w 19679"/>
              <a:gd name="T7" fmla="*/ 587610 h 1967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8"/>
              <a:gd name="T14" fmla="*/ 19679 w 19679"/>
              <a:gd name="T15" fmla="*/ 19678 h 196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7547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7" name="Shape 167"/>
          <p:cNvSpPr>
            <a:spLocks/>
          </p:cNvSpPr>
          <p:nvPr/>
        </p:nvSpPr>
        <p:spPr bwMode="auto">
          <a:xfrm>
            <a:off x="5430838" y="4616450"/>
            <a:ext cx="1306512" cy="1174750"/>
          </a:xfrm>
          <a:custGeom>
            <a:avLst/>
            <a:gdLst>
              <a:gd name="T0" fmla="*/ 653284 w 19679"/>
              <a:gd name="T1" fmla="*/ 587610 h 19678"/>
              <a:gd name="T2" fmla="*/ 653284 w 19679"/>
              <a:gd name="T3" fmla="*/ 587610 h 19678"/>
              <a:gd name="T4" fmla="*/ 653284 w 19679"/>
              <a:gd name="T5" fmla="*/ 587610 h 19678"/>
              <a:gd name="T6" fmla="*/ 653284 w 19679"/>
              <a:gd name="T7" fmla="*/ 587610 h 1967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8"/>
              <a:gd name="T14" fmla="*/ 19679 w 19679"/>
              <a:gd name="T15" fmla="*/ 19678 h 196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7547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8" name="Shape 168"/>
          <p:cNvSpPr>
            <a:spLocks noChangeArrowheads="1"/>
          </p:cNvSpPr>
          <p:nvPr/>
        </p:nvSpPr>
        <p:spPr bwMode="auto">
          <a:xfrm>
            <a:off x="1827213" y="3433763"/>
            <a:ext cx="1108075" cy="6175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r>
              <a:rPr lang="ru-RU" dirty="0">
                <a:solidFill>
                  <a:srgbClr val="000000"/>
                </a:solidFill>
                <a:sym typeface="Arial" charset="0"/>
              </a:rPr>
              <a:t>Сила / ОФП</a:t>
            </a:r>
          </a:p>
        </p:txBody>
      </p:sp>
      <p:sp>
        <p:nvSpPr>
          <p:cNvPr id="169" name="Shape 169"/>
          <p:cNvSpPr>
            <a:spLocks noChangeArrowheads="1"/>
          </p:cNvSpPr>
          <p:nvPr/>
        </p:nvSpPr>
        <p:spPr bwMode="auto">
          <a:xfrm>
            <a:off x="2379663" y="4918075"/>
            <a:ext cx="1109662" cy="6175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sym typeface="Arial" charset="0"/>
              </a:rPr>
              <a:t>Спорт. психол.</a:t>
            </a:r>
            <a:r>
              <a:rPr lang="ru-RU" dirty="0">
                <a:solidFill>
                  <a:srgbClr val="FF9900"/>
                </a:solidFill>
                <a:sym typeface="Arial" charset="0"/>
              </a:rPr>
              <a:t>.</a:t>
            </a:r>
          </a:p>
        </p:txBody>
      </p:sp>
      <p:sp>
        <p:nvSpPr>
          <p:cNvPr id="170" name="Shape 170"/>
          <p:cNvSpPr>
            <a:spLocks noChangeArrowheads="1"/>
          </p:cNvSpPr>
          <p:nvPr/>
        </p:nvSpPr>
        <p:spPr bwMode="auto">
          <a:xfrm>
            <a:off x="3746500" y="5697538"/>
            <a:ext cx="1506538" cy="3508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sym typeface="Arial" charset="0"/>
              </a:rPr>
              <a:t>Физиолог</a:t>
            </a:r>
          </a:p>
        </p:txBody>
      </p:sp>
      <p:sp>
        <p:nvSpPr>
          <p:cNvPr id="171" name="Shape 171"/>
          <p:cNvSpPr>
            <a:spLocks noChangeArrowheads="1"/>
          </p:cNvSpPr>
          <p:nvPr/>
        </p:nvSpPr>
        <p:spPr bwMode="auto">
          <a:xfrm>
            <a:off x="5384800" y="5019675"/>
            <a:ext cx="1374775" cy="6175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sym typeface="Arial" charset="0"/>
              </a:rPr>
              <a:t>Специалист по питанию</a:t>
            </a:r>
          </a:p>
        </p:txBody>
      </p:sp>
      <p:sp>
        <p:nvSpPr>
          <p:cNvPr id="172" name="Shape 172"/>
          <p:cNvSpPr>
            <a:spLocks noChangeArrowheads="1"/>
          </p:cNvSpPr>
          <p:nvPr/>
        </p:nvSpPr>
        <p:spPr bwMode="auto">
          <a:xfrm>
            <a:off x="6051550" y="3506788"/>
            <a:ext cx="1193800" cy="6175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sym typeface="Arial" charset="0"/>
              </a:rPr>
              <a:t>Врач-терапевт</a:t>
            </a:r>
          </a:p>
        </p:txBody>
      </p:sp>
      <p:sp>
        <p:nvSpPr>
          <p:cNvPr id="28688" name="Shape 173"/>
          <p:cNvSpPr>
            <a:spLocks/>
          </p:cNvSpPr>
          <p:nvPr/>
        </p:nvSpPr>
        <p:spPr bwMode="auto">
          <a:xfrm>
            <a:off x="4119563" y="2735263"/>
            <a:ext cx="747712" cy="2559050"/>
          </a:xfrm>
          <a:custGeom>
            <a:avLst/>
            <a:gdLst>
              <a:gd name="T0" fmla="*/ 373280 w 21600"/>
              <a:gd name="T1" fmla="*/ 1280230 h 21600"/>
              <a:gd name="T2" fmla="*/ 373280 w 21600"/>
              <a:gd name="T3" fmla="*/ 1280230 h 21600"/>
              <a:gd name="T4" fmla="*/ 373280 w 21600"/>
              <a:gd name="T5" fmla="*/ 1280230 h 21600"/>
              <a:gd name="T6" fmla="*/ 373280 w 21600"/>
              <a:gd name="T7" fmla="*/ 128023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8451"/>
                </a:moveTo>
                <a:lnTo>
                  <a:pt x="5400" y="18451"/>
                </a:lnTo>
                <a:lnTo>
                  <a:pt x="5400" y="0"/>
                </a:lnTo>
                <a:lnTo>
                  <a:pt x="16200" y="0"/>
                </a:lnTo>
                <a:lnTo>
                  <a:pt x="16200" y="18451"/>
                </a:lnTo>
                <a:lnTo>
                  <a:pt x="21600" y="18451"/>
                </a:lnTo>
                <a:lnTo>
                  <a:pt x="10800" y="21600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689" name="Shape 174"/>
          <p:cNvSpPr>
            <a:spLocks/>
          </p:cNvSpPr>
          <p:nvPr/>
        </p:nvSpPr>
        <p:spPr bwMode="auto">
          <a:xfrm rot="-3791448">
            <a:off x="5000625" y="2468563"/>
            <a:ext cx="746125" cy="1520825"/>
          </a:xfrm>
          <a:custGeom>
            <a:avLst/>
            <a:gdLst>
              <a:gd name="T0" fmla="*/ 373280 w 21600"/>
              <a:gd name="T1" fmla="*/ 760535 h 21600"/>
              <a:gd name="T2" fmla="*/ 373280 w 21600"/>
              <a:gd name="T3" fmla="*/ 760535 h 21600"/>
              <a:gd name="T4" fmla="*/ 373280 w 21600"/>
              <a:gd name="T5" fmla="*/ 760535 h 21600"/>
              <a:gd name="T6" fmla="*/ 373280 w 21600"/>
              <a:gd name="T7" fmla="*/ 760535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6299"/>
                </a:moveTo>
                <a:lnTo>
                  <a:pt x="5400" y="16299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99"/>
                </a:lnTo>
                <a:lnTo>
                  <a:pt x="21600" y="16299"/>
                </a:lnTo>
                <a:lnTo>
                  <a:pt x="10800" y="21600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690" name="Shape 175"/>
          <p:cNvSpPr>
            <a:spLocks/>
          </p:cNvSpPr>
          <p:nvPr/>
        </p:nvSpPr>
        <p:spPr bwMode="auto">
          <a:xfrm rot="-1279420">
            <a:off x="4787900" y="2741613"/>
            <a:ext cx="746125" cy="2254250"/>
          </a:xfrm>
          <a:custGeom>
            <a:avLst/>
            <a:gdLst>
              <a:gd name="T0" fmla="*/ 373280 w 21600"/>
              <a:gd name="T1" fmla="*/ 1127195 h 21600"/>
              <a:gd name="T2" fmla="*/ 373280 w 21600"/>
              <a:gd name="T3" fmla="*/ 1127195 h 21600"/>
              <a:gd name="T4" fmla="*/ 373280 w 21600"/>
              <a:gd name="T5" fmla="*/ 1127195 h 21600"/>
              <a:gd name="T6" fmla="*/ 373280 w 21600"/>
              <a:gd name="T7" fmla="*/ 1127195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8024"/>
                </a:moveTo>
                <a:lnTo>
                  <a:pt x="5400" y="18024"/>
                </a:lnTo>
                <a:lnTo>
                  <a:pt x="5400" y="0"/>
                </a:lnTo>
                <a:lnTo>
                  <a:pt x="16200" y="0"/>
                </a:lnTo>
                <a:lnTo>
                  <a:pt x="16200" y="18024"/>
                </a:lnTo>
                <a:lnTo>
                  <a:pt x="21600" y="18024"/>
                </a:lnTo>
                <a:lnTo>
                  <a:pt x="10800" y="21600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691" name="Shape 176"/>
          <p:cNvSpPr>
            <a:spLocks/>
          </p:cNvSpPr>
          <p:nvPr/>
        </p:nvSpPr>
        <p:spPr bwMode="auto">
          <a:xfrm rot="3779639">
            <a:off x="3277394" y="2463007"/>
            <a:ext cx="746125" cy="1550987"/>
          </a:xfrm>
          <a:custGeom>
            <a:avLst/>
            <a:gdLst>
              <a:gd name="T0" fmla="*/ 373280 w 21600"/>
              <a:gd name="T1" fmla="*/ 775058 h 21600"/>
              <a:gd name="T2" fmla="*/ 373280 w 21600"/>
              <a:gd name="T3" fmla="*/ 775058 h 21600"/>
              <a:gd name="T4" fmla="*/ 373280 w 21600"/>
              <a:gd name="T5" fmla="*/ 775058 h 21600"/>
              <a:gd name="T6" fmla="*/ 373280 w 21600"/>
              <a:gd name="T7" fmla="*/ 775058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6399"/>
                </a:moveTo>
                <a:lnTo>
                  <a:pt x="5400" y="16399"/>
                </a:lnTo>
                <a:lnTo>
                  <a:pt x="5400" y="0"/>
                </a:lnTo>
                <a:lnTo>
                  <a:pt x="16200" y="0"/>
                </a:lnTo>
                <a:lnTo>
                  <a:pt x="16200" y="16399"/>
                </a:lnTo>
                <a:lnTo>
                  <a:pt x="21600" y="16399"/>
                </a:lnTo>
                <a:lnTo>
                  <a:pt x="10800" y="21600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692" name="Shape 177"/>
          <p:cNvSpPr>
            <a:spLocks/>
          </p:cNvSpPr>
          <p:nvPr/>
        </p:nvSpPr>
        <p:spPr bwMode="auto">
          <a:xfrm rot="1446920">
            <a:off x="3571875" y="2740025"/>
            <a:ext cx="746125" cy="2273300"/>
          </a:xfrm>
          <a:custGeom>
            <a:avLst/>
            <a:gdLst>
              <a:gd name="T0" fmla="*/ 373280 w 21600"/>
              <a:gd name="T1" fmla="*/ 1136410 h 21600"/>
              <a:gd name="T2" fmla="*/ 373280 w 21600"/>
              <a:gd name="T3" fmla="*/ 1136410 h 21600"/>
              <a:gd name="T4" fmla="*/ 373280 w 21600"/>
              <a:gd name="T5" fmla="*/ 1136410 h 21600"/>
              <a:gd name="T6" fmla="*/ 373280 w 21600"/>
              <a:gd name="T7" fmla="*/ 113641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8053"/>
                </a:moveTo>
                <a:lnTo>
                  <a:pt x="5400" y="18053"/>
                </a:lnTo>
                <a:lnTo>
                  <a:pt x="5400" y="0"/>
                </a:lnTo>
                <a:lnTo>
                  <a:pt x="16200" y="0"/>
                </a:lnTo>
                <a:lnTo>
                  <a:pt x="16200" y="18053"/>
                </a:lnTo>
                <a:lnTo>
                  <a:pt x="21600" y="18053"/>
                </a:lnTo>
                <a:lnTo>
                  <a:pt x="10800" y="21600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8" name="Shape 178"/>
          <p:cNvSpPr/>
          <p:nvPr/>
        </p:nvSpPr>
        <p:spPr>
          <a:xfrm>
            <a:off x="3525838" y="2987675"/>
            <a:ext cx="2093912" cy="8921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FF99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kern="0" dirty="0"/>
              <a:t>СПОРТС-МЕН</a:t>
            </a:r>
          </a:p>
        </p:txBody>
      </p:sp>
      <p:sp>
        <p:nvSpPr>
          <p:cNvPr id="179" name="Shape 179"/>
          <p:cNvSpPr>
            <a:spLocks/>
          </p:cNvSpPr>
          <p:nvPr/>
        </p:nvSpPr>
        <p:spPr bwMode="auto">
          <a:xfrm>
            <a:off x="3817938" y="3692525"/>
            <a:ext cx="1363662" cy="1225550"/>
          </a:xfrm>
          <a:custGeom>
            <a:avLst/>
            <a:gdLst>
              <a:gd name="T0" fmla="*/ 681939 w 19679"/>
              <a:gd name="T1" fmla="*/ 613132 h 19679"/>
              <a:gd name="T2" fmla="*/ 681939 w 19679"/>
              <a:gd name="T3" fmla="*/ 613132 h 19679"/>
              <a:gd name="T4" fmla="*/ 681939 w 19679"/>
              <a:gd name="T5" fmla="*/ 613132 h 19679"/>
              <a:gd name="T6" fmla="*/ 681939 w 19679"/>
              <a:gd name="T7" fmla="*/ 613132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EB42D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0" name="Shape 180"/>
          <p:cNvSpPr>
            <a:spLocks noChangeArrowheads="1"/>
          </p:cNvSpPr>
          <p:nvPr/>
        </p:nvSpPr>
        <p:spPr bwMode="auto">
          <a:xfrm>
            <a:off x="4048125" y="4079875"/>
            <a:ext cx="955675" cy="3508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sym typeface="Arial" charset="0"/>
              </a:rPr>
              <a:t>контакт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2" animBg="1" advAuto="0"/>
      <p:bldP spid="162" grpId="3" animBg="1" advAuto="0"/>
      <p:bldP spid="163" grpId="0" animBg="1"/>
      <p:bldP spid="164" grpId="0" animBg="1"/>
      <p:bldP spid="165" grpId="0" animBg="1"/>
      <p:bldP spid="166" grpId="0" animBg="1"/>
      <p:bldP spid="167" grpId="0" animBg="1"/>
      <p:bldP spid="168" grpId="13" animBg="1" advAuto="0"/>
      <p:bldP spid="169" grpId="11" animBg="1" advAuto="0"/>
      <p:bldP spid="170" grpId="9" animBg="1" advAuto="0"/>
      <p:bldP spid="171" grpId="7" animBg="1" advAuto="0"/>
      <p:bldP spid="172" grpId="5" animBg="1" advAuto="0"/>
      <p:bldP spid="178" grpId="1" animBg="1" advAuto="0"/>
      <p:bldP spid="179" grpId="0" animBg="1"/>
      <p:bldP spid="180" grpId="1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182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82000" cy="609600"/>
          </a:xfrm>
        </p:spPr>
        <p:txBody>
          <a:bodyPr lIns="0" tIns="0" rIns="0" bIns="0"/>
          <a:lstStyle/>
          <a:p>
            <a:pPr defTabSz="722313" eaLnBrk="1" hangingPunct="1"/>
            <a:r>
              <a:rPr lang="ru-RU" sz="2800" dirty="0" smtClean="0">
                <a:latin typeface="Arial Black" pitchFamily="34" charset="0"/>
              </a:rPr>
              <a:t>Структура / Итоги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8294688" cy="1841500"/>
          </a:xfrm>
        </p:spPr>
        <p:txBody>
          <a:bodyPr lIns="0" tIns="0" rIns="0" bIns="0"/>
          <a:lstStyle/>
          <a:p>
            <a:pPr marL="609600" indent="-609600" eaLnBrk="1" hangingPunct="1">
              <a:buClr>
                <a:srgbClr val="FF9900"/>
              </a:buClr>
              <a:buFont typeface="Arial Bold"/>
              <a:buChar char="•"/>
            </a:pPr>
            <a:r>
              <a:rPr lang="ru-RU" smtClean="0">
                <a:latin typeface="Arial Bold"/>
                <a:ea typeface="Arial Bold"/>
                <a:cs typeface="Arial Bold"/>
                <a:sym typeface="Arial Bold"/>
              </a:rPr>
              <a:t>Debrief mechanisms</a:t>
            </a:r>
            <a:endParaRPr lang="ru-RU" sz="1800" smtClean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901700" lvl="1" indent="-444500" eaLnBrk="1" hangingPunct="1">
              <a:spcBef>
                <a:spcPts val="600"/>
              </a:spcBef>
              <a:buClr>
                <a:srgbClr val="FF9900"/>
              </a:buClr>
            </a:pPr>
            <a:r>
              <a:rPr lang="ru-RU" sz="2800" smtClean="0">
                <a:latin typeface="Arial" charset="0"/>
                <a:cs typeface="Arial" charset="0"/>
              </a:rPr>
              <a:t>With whom: SS/SM team, Lead and coach</a:t>
            </a:r>
            <a:endParaRPr lang="ru-RU" sz="28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901700" lvl="1" indent="-444500" eaLnBrk="1" hangingPunct="1">
              <a:spcBef>
                <a:spcPts val="600"/>
              </a:spcBef>
              <a:buClr>
                <a:srgbClr val="FF9900"/>
              </a:buClr>
            </a:pPr>
            <a:r>
              <a:rPr lang="ru-RU" sz="2800" smtClean="0">
                <a:latin typeface="Arial" charset="0"/>
                <a:cs typeface="Arial" charset="0"/>
              </a:rPr>
              <a:t>When: Yearly, monthly, weekly, after events,..</a:t>
            </a:r>
          </a:p>
        </p:txBody>
      </p:sp>
      <p:pic>
        <p:nvPicPr>
          <p:cNvPr id="29699" name="imag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0"/>
            <a:ext cx="1839913" cy="23764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185" name="image1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8763"/>
            <a:ext cx="9077325" cy="51133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1" build="p" bldLvl="5" animBg="1" advAuto="0"/>
      <p:bldP spid="185" grpId="2" animBg="1" advAuto="0"/>
      <p:bldP spid="185" grpId="3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hape 187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82000" cy="609600"/>
          </a:xfrm>
        </p:spPr>
        <p:txBody>
          <a:bodyPr lIns="0" tIns="0" rIns="0" bIns="0"/>
          <a:lstStyle/>
          <a:p>
            <a:pPr defTabSz="722313" eaLnBrk="1" hangingPunct="1"/>
            <a:r>
              <a:rPr lang="ru-RU" sz="2800" dirty="0" smtClean="0">
                <a:latin typeface="Arial Black" pitchFamily="34" charset="0"/>
              </a:rPr>
              <a:t>ВЫСТАВЛЕНИЕ ОЦЕНКИ</a:t>
            </a:r>
          </a:p>
        </p:txBody>
      </p:sp>
      <p:sp>
        <p:nvSpPr>
          <p:cNvPr id="30722" name="Shape 188"/>
          <p:cNvSpPr>
            <a:spLocks/>
          </p:cNvSpPr>
          <p:nvPr/>
        </p:nvSpPr>
        <p:spPr bwMode="auto">
          <a:xfrm>
            <a:off x="3492500" y="1412875"/>
            <a:ext cx="2087563" cy="1944688"/>
          </a:xfrm>
          <a:custGeom>
            <a:avLst/>
            <a:gdLst>
              <a:gd name="T0" fmla="*/ 1044091 w 19679"/>
              <a:gd name="T1" fmla="*/ 972084 h 19678"/>
              <a:gd name="T2" fmla="*/ 1044091 w 19679"/>
              <a:gd name="T3" fmla="*/ 972084 h 19678"/>
              <a:gd name="T4" fmla="*/ 1044091 w 19679"/>
              <a:gd name="T5" fmla="*/ 972084 h 19678"/>
              <a:gd name="T6" fmla="*/ 1044091 w 19679"/>
              <a:gd name="T7" fmla="*/ 972084 h 1967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8"/>
              <a:gd name="T14" fmla="*/ 19679 w 19679"/>
              <a:gd name="T15" fmla="*/ 19678 h 196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C33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23" name="Shape 189"/>
          <p:cNvSpPr>
            <a:spLocks noChangeArrowheads="1"/>
          </p:cNvSpPr>
          <p:nvPr/>
        </p:nvSpPr>
        <p:spPr bwMode="auto">
          <a:xfrm>
            <a:off x="3770313" y="1651000"/>
            <a:ext cx="1512887" cy="8842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pPr algn="ctr"/>
            <a:r>
              <a:rPr lang="ru-RU" dirty="0">
                <a:solidFill>
                  <a:srgbClr val="FF9900"/>
                </a:solidFill>
                <a:sym typeface="Arial" charset="0"/>
              </a:rPr>
              <a:t>Фокус на каждом КПЭ, по очереди</a:t>
            </a:r>
          </a:p>
        </p:txBody>
      </p:sp>
      <p:sp>
        <p:nvSpPr>
          <p:cNvPr id="30724" name="Shape 190"/>
          <p:cNvSpPr>
            <a:spLocks/>
          </p:cNvSpPr>
          <p:nvPr/>
        </p:nvSpPr>
        <p:spPr bwMode="auto">
          <a:xfrm>
            <a:off x="6329363" y="2574925"/>
            <a:ext cx="2160587" cy="1944688"/>
          </a:xfrm>
          <a:custGeom>
            <a:avLst/>
            <a:gdLst>
              <a:gd name="T0" fmla="*/ 1080094 w 19678"/>
              <a:gd name="T1" fmla="*/ 972084 h 19678"/>
              <a:gd name="T2" fmla="*/ 1080094 w 19678"/>
              <a:gd name="T3" fmla="*/ 972084 h 19678"/>
              <a:gd name="T4" fmla="*/ 1080094 w 19678"/>
              <a:gd name="T5" fmla="*/ 972084 h 19678"/>
              <a:gd name="T6" fmla="*/ 1080094 w 19678"/>
              <a:gd name="T7" fmla="*/ 972084 h 1967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8"/>
              <a:gd name="T13" fmla="*/ 0 h 19678"/>
              <a:gd name="T14" fmla="*/ 19678 w 19678"/>
              <a:gd name="T15" fmla="*/ 19678 h 196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8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84B02"/>
          </a:solidFill>
          <a:ln w="9525">
            <a:solidFill>
              <a:srgbClr val="FFC266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25" name="Shape 191"/>
          <p:cNvSpPr>
            <a:spLocks noChangeArrowheads="1"/>
          </p:cNvSpPr>
          <p:nvPr/>
        </p:nvSpPr>
        <p:spPr bwMode="auto">
          <a:xfrm>
            <a:off x="6529388" y="2808288"/>
            <a:ext cx="1584325" cy="1417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pPr algn="ctr"/>
            <a:r>
              <a:rPr lang="ru-RU" dirty="0">
                <a:solidFill>
                  <a:srgbClr val="FF9900"/>
                </a:solidFill>
                <a:sym typeface="Arial" charset="0"/>
              </a:rPr>
              <a:t>Проведите наблюдение несколько раз, с разных позиций</a:t>
            </a:r>
          </a:p>
        </p:txBody>
      </p:sp>
      <p:sp>
        <p:nvSpPr>
          <p:cNvPr id="30726" name="Shape 192"/>
          <p:cNvSpPr>
            <a:spLocks/>
          </p:cNvSpPr>
          <p:nvPr/>
        </p:nvSpPr>
        <p:spPr bwMode="auto">
          <a:xfrm>
            <a:off x="5097463" y="4870450"/>
            <a:ext cx="1971675" cy="1873250"/>
          </a:xfrm>
          <a:custGeom>
            <a:avLst/>
            <a:gdLst>
              <a:gd name="T0" fmla="*/ 985477 w 19678"/>
              <a:gd name="T1" fmla="*/ 936082 h 19679"/>
              <a:gd name="T2" fmla="*/ 985477 w 19678"/>
              <a:gd name="T3" fmla="*/ 936082 h 19679"/>
              <a:gd name="T4" fmla="*/ 985477 w 19678"/>
              <a:gd name="T5" fmla="*/ 936082 h 19679"/>
              <a:gd name="T6" fmla="*/ 985477 w 19678"/>
              <a:gd name="T7" fmla="*/ 936082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8"/>
              <a:gd name="T13" fmla="*/ 0 h 19679"/>
              <a:gd name="T14" fmla="*/ 19678 w 19678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8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EB42D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27" name="Shape 193"/>
          <p:cNvSpPr>
            <a:spLocks noChangeArrowheads="1"/>
          </p:cNvSpPr>
          <p:nvPr/>
        </p:nvSpPr>
        <p:spPr bwMode="auto">
          <a:xfrm>
            <a:off x="5178425" y="5222875"/>
            <a:ext cx="1809750" cy="1304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pPr algn="ctr"/>
            <a:r>
              <a:rPr lang="ru-RU" sz="1400" dirty="0">
                <a:sym typeface="Arial" charset="0"/>
              </a:rPr>
              <a:t>Сравните наблюдения с нужным шаблоном, чтобы выявить совпадения и несоответствия</a:t>
            </a:r>
          </a:p>
        </p:txBody>
      </p:sp>
      <p:sp>
        <p:nvSpPr>
          <p:cNvPr id="30728" name="Shape 194"/>
          <p:cNvSpPr>
            <a:spLocks/>
          </p:cNvSpPr>
          <p:nvPr/>
        </p:nvSpPr>
        <p:spPr bwMode="auto">
          <a:xfrm>
            <a:off x="2025650" y="4740275"/>
            <a:ext cx="2016125" cy="2089150"/>
          </a:xfrm>
          <a:custGeom>
            <a:avLst/>
            <a:gdLst>
              <a:gd name="T0" fmla="*/ 1008088 w 19678"/>
              <a:gd name="T1" fmla="*/ 1044091 h 19679"/>
              <a:gd name="T2" fmla="*/ 1008088 w 19678"/>
              <a:gd name="T3" fmla="*/ 1044091 h 19679"/>
              <a:gd name="T4" fmla="*/ 1008088 w 19678"/>
              <a:gd name="T5" fmla="*/ 1044091 h 19679"/>
              <a:gd name="T6" fmla="*/ 1008088 w 19678"/>
              <a:gd name="T7" fmla="*/ 1044091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8"/>
              <a:gd name="T13" fmla="*/ 0 h 19679"/>
              <a:gd name="T14" fmla="*/ 19678 w 19678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8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C33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29" name="Shape 195"/>
          <p:cNvSpPr>
            <a:spLocks noChangeArrowheads="1"/>
          </p:cNvSpPr>
          <p:nvPr/>
        </p:nvSpPr>
        <p:spPr bwMode="auto">
          <a:xfrm>
            <a:off x="2263775" y="4865688"/>
            <a:ext cx="1728788" cy="168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pPr algn="ctr"/>
            <a:r>
              <a:rPr lang="ru-RU" sz="1600" dirty="0">
                <a:solidFill>
                  <a:srgbClr val="FF9900"/>
                </a:solidFill>
                <a:sym typeface="Arial" charset="0"/>
              </a:rPr>
              <a:t>Определите действия - на базе сильных сторон, исправляйте ошибки, не делайте </a:t>
            </a:r>
            <a:r>
              <a:rPr lang="ru-RU" sz="1600" dirty="0" err="1">
                <a:solidFill>
                  <a:srgbClr val="FF9900"/>
                </a:solidFill>
                <a:sym typeface="Arial" charset="0"/>
              </a:rPr>
              <a:t>ничегоg</a:t>
            </a:r>
            <a:r>
              <a:rPr lang="ru-RU" sz="1600" dirty="0">
                <a:solidFill>
                  <a:srgbClr val="FF9900"/>
                </a:solidFill>
                <a:sym typeface="Arial" charset="0"/>
              </a:rPr>
              <a:t> </a:t>
            </a:r>
          </a:p>
        </p:txBody>
      </p:sp>
      <p:sp>
        <p:nvSpPr>
          <p:cNvPr id="30730" name="Shape 196"/>
          <p:cNvSpPr>
            <a:spLocks/>
          </p:cNvSpPr>
          <p:nvPr/>
        </p:nvSpPr>
        <p:spPr bwMode="auto">
          <a:xfrm rot="-3699172">
            <a:off x="5846763" y="2078037"/>
            <a:ext cx="647700" cy="993775"/>
          </a:xfrm>
          <a:custGeom>
            <a:avLst/>
            <a:gdLst>
              <a:gd name="T0" fmla="*/ 324037 w 21600"/>
              <a:gd name="T1" fmla="*/ 496279 h 21600"/>
              <a:gd name="T2" fmla="*/ 324037 w 21600"/>
              <a:gd name="T3" fmla="*/ 496279 h 21600"/>
              <a:gd name="T4" fmla="*/ 324037 w 21600"/>
              <a:gd name="T5" fmla="*/ 496279 h 21600"/>
              <a:gd name="T6" fmla="*/ 324037 w 21600"/>
              <a:gd name="T7" fmla="*/ 49627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4548"/>
                </a:moveTo>
                <a:lnTo>
                  <a:pt x="5400" y="14548"/>
                </a:lnTo>
                <a:lnTo>
                  <a:pt x="5400" y="0"/>
                </a:lnTo>
                <a:lnTo>
                  <a:pt x="16200" y="0"/>
                </a:lnTo>
                <a:lnTo>
                  <a:pt x="16200" y="14548"/>
                </a:lnTo>
                <a:lnTo>
                  <a:pt x="21600" y="14548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31" name="Shape 197"/>
          <p:cNvSpPr>
            <a:spLocks/>
          </p:cNvSpPr>
          <p:nvPr/>
        </p:nvSpPr>
        <p:spPr bwMode="auto">
          <a:xfrm rot="2871196">
            <a:off x="7085807" y="4507706"/>
            <a:ext cx="647700" cy="992187"/>
          </a:xfrm>
          <a:custGeom>
            <a:avLst/>
            <a:gdLst>
              <a:gd name="T0" fmla="*/ 324037 w 21600"/>
              <a:gd name="T1" fmla="*/ 496279 h 21600"/>
              <a:gd name="T2" fmla="*/ 324037 w 21600"/>
              <a:gd name="T3" fmla="*/ 496279 h 21600"/>
              <a:gd name="T4" fmla="*/ 324037 w 21600"/>
              <a:gd name="T5" fmla="*/ 496279 h 21600"/>
              <a:gd name="T6" fmla="*/ 324037 w 21600"/>
              <a:gd name="T7" fmla="*/ 49627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4548"/>
                </a:moveTo>
                <a:lnTo>
                  <a:pt x="5400" y="14548"/>
                </a:lnTo>
                <a:lnTo>
                  <a:pt x="5400" y="0"/>
                </a:lnTo>
                <a:lnTo>
                  <a:pt x="16200" y="0"/>
                </a:lnTo>
                <a:lnTo>
                  <a:pt x="16200" y="14548"/>
                </a:lnTo>
                <a:lnTo>
                  <a:pt x="21600" y="14548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32" name="Shape 198"/>
          <p:cNvSpPr>
            <a:spLocks/>
          </p:cNvSpPr>
          <p:nvPr/>
        </p:nvSpPr>
        <p:spPr bwMode="auto">
          <a:xfrm rot="5644025">
            <a:off x="4255294" y="5558631"/>
            <a:ext cx="647700" cy="992188"/>
          </a:xfrm>
          <a:custGeom>
            <a:avLst/>
            <a:gdLst>
              <a:gd name="T0" fmla="*/ 324037 w 21600"/>
              <a:gd name="T1" fmla="*/ 496279 h 21600"/>
              <a:gd name="T2" fmla="*/ 324037 w 21600"/>
              <a:gd name="T3" fmla="*/ 496279 h 21600"/>
              <a:gd name="T4" fmla="*/ 324037 w 21600"/>
              <a:gd name="T5" fmla="*/ 496279 h 21600"/>
              <a:gd name="T6" fmla="*/ 324037 w 21600"/>
              <a:gd name="T7" fmla="*/ 49627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4548"/>
                </a:moveTo>
                <a:lnTo>
                  <a:pt x="5400" y="14548"/>
                </a:lnTo>
                <a:lnTo>
                  <a:pt x="5400" y="0"/>
                </a:lnTo>
                <a:lnTo>
                  <a:pt x="16200" y="0"/>
                </a:lnTo>
                <a:lnTo>
                  <a:pt x="16200" y="14548"/>
                </a:lnTo>
                <a:lnTo>
                  <a:pt x="21600" y="14548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33" name="Shape 199"/>
          <p:cNvSpPr>
            <a:spLocks/>
          </p:cNvSpPr>
          <p:nvPr/>
        </p:nvSpPr>
        <p:spPr bwMode="auto">
          <a:xfrm rot="-6482731">
            <a:off x="2709863" y="2060575"/>
            <a:ext cx="647700" cy="993775"/>
          </a:xfrm>
          <a:custGeom>
            <a:avLst/>
            <a:gdLst>
              <a:gd name="T0" fmla="*/ 324037 w 21600"/>
              <a:gd name="T1" fmla="*/ 496279 h 21600"/>
              <a:gd name="T2" fmla="*/ 324037 w 21600"/>
              <a:gd name="T3" fmla="*/ 496279 h 21600"/>
              <a:gd name="T4" fmla="*/ 324037 w 21600"/>
              <a:gd name="T5" fmla="*/ 496279 h 21600"/>
              <a:gd name="T6" fmla="*/ 324037 w 21600"/>
              <a:gd name="T7" fmla="*/ 49627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4548"/>
                </a:moveTo>
                <a:lnTo>
                  <a:pt x="5400" y="14548"/>
                </a:lnTo>
                <a:lnTo>
                  <a:pt x="5400" y="0"/>
                </a:lnTo>
                <a:lnTo>
                  <a:pt x="16200" y="0"/>
                </a:lnTo>
                <a:lnTo>
                  <a:pt x="16200" y="14548"/>
                </a:lnTo>
                <a:lnTo>
                  <a:pt x="21600" y="14548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0" name="Shape 200"/>
          <p:cNvSpPr>
            <a:spLocks/>
          </p:cNvSpPr>
          <p:nvPr/>
        </p:nvSpPr>
        <p:spPr bwMode="auto">
          <a:xfrm>
            <a:off x="601663" y="2486025"/>
            <a:ext cx="2089150" cy="1944688"/>
          </a:xfrm>
          <a:custGeom>
            <a:avLst/>
            <a:gdLst>
              <a:gd name="T0" fmla="*/ 1044091 w 19679"/>
              <a:gd name="T1" fmla="*/ 972084 h 19678"/>
              <a:gd name="T2" fmla="*/ 1044091 w 19679"/>
              <a:gd name="T3" fmla="*/ 972084 h 19678"/>
              <a:gd name="T4" fmla="*/ 1044091 w 19679"/>
              <a:gd name="T5" fmla="*/ 972084 h 19678"/>
              <a:gd name="T6" fmla="*/ 1044091 w 19679"/>
              <a:gd name="T7" fmla="*/ 972084 h 1967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8"/>
              <a:gd name="T14" fmla="*/ 19679 w 19679"/>
              <a:gd name="T15" fmla="*/ 19678 h 196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C33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1" name="Shape 201"/>
          <p:cNvSpPr>
            <a:spLocks noChangeArrowheads="1"/>
          </p:cNvSpPr>
          <p:nvPr/>
        </p:nvSpPr>
        <p:spPr bwMode="auto">
          <a:xfrm>
            <a:off x="708025" y="3095625"/>
            <a:ext cx="1989138" cy="8842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pPr algn="ctr"/>
            <a:r>
              <a:rPr lang="ru-RU" dirty="0">
                <a:solidFill>
                  <a:srgbClr val="FF9900"/>
                </a:solidFill>
                <a:sym typeface="Arial" charset="0"/>
              </a:rPr>
              <a:t>Пересмотр - повторная оценка </a:t>
            </a:r>
          </a:p>
        </p:txBody>
      </p:sp>
      <p:sp>
        <p:nvSpPr>
          <p:cNvPr id="202" name="Shape 202"/>
          <p:cNvSpPr>
            <a:spLocks/>
          </p:cNvSpPr>
          <p:nvPr/>
        </p:nvSpPr>
        <p:spPr bwMode="auto">
          <a:xfrm rot="8924366">
            <a:off x="1314450" y="4414838"/>
            <a:ext cx="647700" cy="992187"/>
          </a:xfrm>
          <a:custGeom>
            <a:avLst/>
            <a:gdLst>
              <a:gd name="T0" fmla="*/ 324037 w 21600"/>
              <a:gd name="T1" fmla="*/ 496279 h 21600"/>
              <a:gd name="T2" fmla="*/ 324037 w 21600"/>
              <a:gd name="T3" fmla="*/ 496279 h 21600"/>
              <a:gd name="T4" fmla="*/ 324037 w 21600"/>
              <a:gd name="T5" fmla="*/ 496279 h 21600"/>
              <a:gd name="T6" fmla="*/ 324037 w 21600"/>
              <a:gd name="T7" fmla="*/ 49627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4548"/>
                </a:moveTo>
                <a:lnTo>
                  <a:pt x="5400" y="14548"/>
                </a:lnTo>
                <a:lnTo>
                  <a:pt x="5400" y="0"/>
                </a:lnTo>
                <a:lnTo>
                  <a:pt x="16200" y="0"/>
                </a:lnTo>
                <a:lnTo>
                  <a:pt x="16200" y="14548"/>
                </a:lnTo>
                <a:lnTo>
                  <a:pt x="21600" y="14548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37" name="Shape 203"/>
          <p:cNvSpPr>
            <a:spLocks/>
          </p:cNvSpPr>
          <p:nvPr/>
        </p:nvSpPr>
        <p:spPr bwMode="auto">
          <a:xfrm>
            <a:off x="3719513" y="3440113"/>
            <a:ext cx="1860550" cy="1714500"/>
          </a:xfrm>
          <a:custGeom>
            <a:avLst/>
            <a:gdLst>
              <a:gd name="T0" fmla="*/ 930660 w 21600"/>
              <a:gd name="T1" fmla="*/ 856955 h 21600"/>
              <a:gd name="T2" fmla="*/ 930660 w 21600"/>
              <a:gd name="T3" fmla="*/ 856955 h 21600"/>
              <a:gd name="T4" fmla="*/ 930660 w 21600"/>
              <a:gd name="T5" fmla="*/ 856955 h 21600"/>
              <a:gd name="T6" fmla="*/ 930660 w 21600"/>
              <a:gd name="T7" fmla="*/ 856955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600" y="10800"/>
                </a:moveTo>
                <a:lnTo>
                  <a:pt x="17242" y="12350"/>
                </a:lnTo>
                <a:lnTo>
                  <a:pt x="17242" y="9250"/>
                </a:lnTo>
                <a:close/>
                <a:moveTo>
                  <a:pt x="18436" y="3163"/>
                </a:moveTo>
                <a:lnTo>
                  <a:pt x="16451" y="7341"/>
                </a:lnTo>
                <a:lnTo>
                  <a:pt x="14259" y="5149"/>
                </a:lnTo>
                <a:close/>
                <a:moveTo>
                  <a:pt x="10800" y="0"/>
                </a:moveTo>
                <a:lnTo>
                  <a:pt x="12350" y="4358"/>
                </a:lnTo>
                <a:lnTo>
                  <a:pt x="9250" y="4358"/>
                </a:lnTo>
                <a:close/>
                <a:moveTo>
                  <a:pt x="3163" y="3163"/>
                </a:moveTo>
                <a:lnTo>
                  <a:pt x="7341" y="5149"/>
                </a:lnTo>
                <a:lnTo>
                  <a:pt x="5149" y="7341"/>
                </a:lnTo>
                <a:close/>
                <a:moveTo>
                  <a:pt x="0" y="10800"/>
                </a:moveTo>
                <a:lnTo>
                  <a:pt x="4358" y="9250"/>
                </a:lnTo>
                <a:lnTo>
                  <a:pt x="4358" y="12350"/>
                </a:lnTo>
                <a:close/>
                <a:moveTo>
                  <a:pt x="3163" y="18436"/>
                </a:moveTo>
                <a:lnTo>
                  <a:pt x="5149" y="14259"/>
                </a:lnTo>
                <a:lnTo>
                  <a:pt x="7341" y="16451"/>
                </a:lnTo>
                <a:close/>
                <a:moveTo>
                  <a:pt x="10800" y="21600"/>
                </a:moveTo>
                <a:lnTo>
                  <a:pt x="9250" y="17242"/>
                </a:lnTo>
                <a:lnTo>
                  <a:pt x="12350" y="17242"/>
                </a:lnTo>
                <a:close/>
                <a:moveTo>
                  <a:pt x="18436" y="18436"/>
                </a:moveTo>
                <a:lnTo>
                  <a:pt x="14259" y="16451"/>
                </a:lnTo>
                <a:lnTo>
                  <a:pt x="16451" y="14259"/>
                </a:lnTo>
                <a:close/>
                <a:moveTo>
                  <a:pt x="5400" y="10800"/>
                </a:moveTo>
                <a:cubicBezTo>
                  <a:pt x="5400" y="7818"/>
                  <a:pt x="7818" y="5400"/>
                  <a:pt x="10800" y="5400"/>
                </a:cubicBezTo>
                <a:cubicBezTo>
                  <a:pt x="13782" y="5400"/>
                  <a:pt x="16200" y="7818"/>
                  <a:pt x="16200" y="10800"/>
                </a:cubicBezTo>
                <a:cubicBezTo>
                  <a:pt x="16200" y="13782"/>
                  <a:pt x="13782" y="16200"/>
                  <a:pt x="10800" y="16200"/>
                </a:cubicBezTo>
                <a:cubicBezTo>
                  <a:pt x="7818" y="16200"/>
                  <a:pt x="5400" y="13782"/>
                  <a:pt x="5400" y="10800"/>
                </a:cubicBezTo>
                <a:close/>
              </a:path>
            </a:pathLst>
          </a:custGeom>
          <a:solidFill>
            <a:srgbClr val="EED410"/>
          </a:solidFill>
          <a:ln w="9525">
            <a:solidFill>
              <a:srgbClr val="EED41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38" name="Shape 204"/>
          <p:cNvSpPr>
            <a:spLocks noChangeArrowheads="1"/>
          </p:cNvSpPr>
          <p:nvPr/>
        </p:nvSpPr>
        <p:spPr bwMode="auto">
          <a:xfrm>
            <a:off x="4149725" y="4133850"/>
            <a:ext cx="998538" cy="6175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pPr algn="ctr"/>
            <a:r>
              <a:rPr lang="ru-RU" dirty="0" err="1">
                <a:solidFill>
                  <a:srgbClr val="FF9900"/>
                </a:solidFill>
                <a:sym typeface="Arial" charset="0"/>
              </a:rPr>
              <a:t>спортс</a:t>
            </a:r>
            <a:r>
              <a:rPr lang="ru-RU" dirty="0">
                <a:solidFill>
                  <a:srgbClr val="FF9900"/>
                </a:solidFill>
                <a:sym typeface="Arial" charset="0"/>
              </a:rPr>
              <a:t>-мен</a:t>
            </a:r>
          </a:p>
        </p:txBody>
      </p:sp>
      <p:sp>
        <p:nvSpPr>
          <p:cNvPr id="205" name="Shape 205"/>
          <p:cNvSpPr>
            <a:spLocks/>
          </p:cNvSpPr>
          <p:nvPr/>
        </p:nvSpPr>
        <p:spPr bwMode="auto">
          <a:xfrm rot="-2091030">
            <a:off x="852488" y="2019300"/>
            <a:ext cx="2882900" cy="5081588"/>
          </a:xfrm>
          <a:custGeom>
            <a:avLst/>
            <a:gdLst>
              <a:gd name="T0" fmla="*/ 1441343 w 19679"/>
              <a:gd name="T1" fmla="*/ 2540733 h 19678"/>
              <a:gd name="T2" fmla="*/ 1441343 w 19679"/>
              <a:gd name="T3" fmla="*/ 2540733 h 19678"/>
              <a:gd name="T4" fmla="*/ 1441343 w 19679"/>
              <a:gd name="T5" fmla="*/ 2540733 h 19678"/>
              <a:gd name="T6" fmla="*/ 1441343 w 19679"/>
              <a:gd name="T7" fmla="*/ 2540733 h 1967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8"/>
              <a:gd name="T14" fmla="*/ 19679 w 19679"/>
              <a:gd name="T15" fmla="*/ 19678 h 196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6" name="Shape 206"/>
          <p:cNvSpPr/>
          <p:nvPr/>
        </p:nvSpPr>
        <p:spPr>
          <a:xfrm>
            <a:off x="1503363" y="4113213"/>
            <a:ext cx="1582737" cy="54768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8" tIns="45718" rIns="45718" bIns="45718">
            <a:spAutoFit/>
          </a:bodyPr>
          <a:lstStyle>
            <a:lvl1pPr>
              <a:defRPr sz="320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kern="0"/>
              <a:t>СН/СМ</a:t>
            </a:r>
          </a:p>
        </p:txBody>
      </p:sp>
      <p:pic>
        <p:nvPicPr>
          <p:cNvPr id="30741" name="imag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8525" y="260350"/>
            <a:ext cx="2003425" cy="25892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animBg="1"/>
      <p:bldP spid="201" grpId="3" animBg="1" advAuto="0"/>
      <p:bldP spid="202" grpId="0" animBg="1"/>
      <p:bldP spid="20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209"/>
          <p:cNvSpPr>
            <a:spLocks noGrp="1"/>
          </p:cNvSpPr>
          <p:nvPr>
            <p:ph type="title"/>
          </p:nvPr>
        </p:nvSpPr>
        <p:spPr>
          <a:xfrm>
            <a:off x="381000" y="685800"/>
            <a:ext cx="7212013" cy="609600"/>
          </a:xfrm>
        </p:spPr>
        <p:txBody>
          <a:bodyPr lIns="0" tIns="0" rIns="0" bIns="0"/>
          <a:lstStyle/>
          <a:p>
            <a:pPr defTabSz="676275" eaLnBrk="1" hangingPunct="1"/>
            <a:r>
              <a:rPr lang="ru-RU" sz="2600" dirty="0" smtClean="0">
                <a:latin typeface="Arial Black" pitchFamily="34" charset="0"/>
              </a:rPr>
              <a:t>Еженедельный плановый пересмотр </a:t>
            </a:r>
          </a:p>
        </p:txBody>
      </p:sp>
      <p:sp>
        <p:nvSpPr>
          <p:cNvPr id="210" name="Shape 210"/>
          <p:cNvSpPr>
            <a:spLocks/>
          </p:cNvSpPr>
          <p:nvPr/>
        </p:nvSpPr>
        <p:spPr bwMode="auto">
          <a:xfrm>
            <a:off x="3421063" y="3319463"/>
            <a:ext cx="1833562" cy="1800225"/>
          </a:xfrm>
          <a:custGeom>
            <a:avLst/>
            <a:gdLst>
              <a:gd name="T0" fmla="*/ 916810 w 19678"/>
              <a:gd name="T1" fmla="*/ 900078 h 19678"/>
              <a:gd name="T2" fmla="*/ 916810 w 19678"/>
              <a:gd name="T3" fmla="*/ 900078 h 19678"/>
              <a:gd name="T4" fmla="*/ 916810 w 19678"/>
              <a:gd name="T5" fmla="*/ 900078 h 19678"/>
              <a:gd name="T6" fmla="*/ 916810 w 19678"/>
              <a:gd name="T7" fmla="*/ 900078 h 1967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8"/>
              <a:gd name="T13" fmla="*/ 0 h 19678"/>
              <a:gd name="T14" fmla="*/ 19678 w 19678"/>
              <a:gd name="T15" fmla="*/ 19678 h 196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8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C33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1" name="Shape 211"/>
          <p:cNvSpPr/>
          <p:nvPr/>
        </p:nvSpPr>
        <p:spPr>
          <a:xfrm>
            <a:off x="3521075" y="3957638"/>
            <a:ext cx="1633538" cy="48736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8" tIns="45718" rIns="45718" bIns="45718">
            <a:spAutoFit/>
          </a:bodyPr>
          <a:lstStyle>
            <a:lvl1pPr algn="ctr">
              <a:defRPr sz="2800">
                <a:solidFill>
                  <a:srgbClr val="FF99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kern="0" dirty="0"/>
              <a:t>ТРЕНЕР</a:t>
            </a:r>
          </a:p>
        </p:txBody>
      </p:sp>
      <p:sp>
        <p:nvSpPr>
          <p:cNvPr id="212" name="Shape 212"/>
          <p:cNvSpPr>
            <a:spLocks/>
          </p:cNvSpPr>
          <p:nvPr/>
        </p:nvSpPr>
        <p:spPr bwMode="auto">
          <a:xfrm rot="10800000">
            <a:off x="1025525" y="5119688"/>
            <a:ext cx="6624638" cy="1439862"/>
          </a:xfrm>
          <a:custGeom>
            <a:avLst/>
            <a:gdLst>
              <a:gd name="T0" fmla="*/ 3312369 w 21600"/>
              <a:gd name="T1" fmla="*/ 720081 h 21600"/>
              <a:gd name="T2" fmla="*/ 3312369 w 21600"/>
              <a:gd name="T3" fmla="*/ 720081 h 21600"/>
              <a:gd name="T4" fmla="*/ 3312369 w 21600"/>
              <a:gd name="T5" fmla="*/ 720081 h 21600"/>
              <a:gd name="T6" fmla="*/ 3312369 w 21600"/>
              <a:gd name="T7" fmla="*/ 7200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9252" y="21600"/>
                </a:lnTo>
                <a:cubicBezTo>
                  <a:pt x="19252" y="15635"/>
                  <a:pt x="15468" y="10800"/>
                  <a:pt x="10800" y="10800"/>
                </a:cubicBezTo>
                <a:cubicBezTo>
                  <a:pt x="6132" y="10800"/>
                  <a:pt x="2348" y="15635"/>
                  <a:pt x="2348" y="21600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3" name="Shape 213"/>
          <p:cNvSpPr>
            <a:spLocks/>
          </p:cNvSpPr>
          <p:nvPr/>
        </p:nvSpPr>
        <p:spPr bwMode="auto">
          <a:xfrm>
            <a:off x="3663950" y="1484313"/>
            <a:ext cx="1277938" cy="1296987"/>
          </a:xfrm>
          <a:custGeom>
            <a:avLst/>
            <a:gdLst>
              <a:gd name="T0" fmla="*/ 639237 w 19679"/>
              <a:gd name="T1" fmla="*/ 648057 h 19679"/>
              <a:gd name="T2" fmla="*/ 639237 w 19679"/>
              <a:gd name="T3" fmla="*/ 648057 h 19679"/>
              <a:gd name="T4" fmla="*/ 639237 w 19679"/>
              <a:gd name="T5" fmla="*/ 648057 h 19679"/>
              <a:gd name="T6" fmla="*/ 639237 w 19679"/>
              <a:gd name="T7" fmla="*/ 648057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EB42D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4" name="Shape 214"/>
          <p:cNvSpPr>
            <a:spLocks noChangeArrowheads="1"/>
          </p:cNvSpPr>
          <p:nvPr/>
        </p:nvSpPr>
        <p:spPr bwMode="auto">
          <a:xfrm>
            <a:off x="3708400" y="1844675"/>
            <a:ext cx="1190625" cy="3508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pPr algn="ctr"/>
            <a:r>
              <a:rPr lang="ru-RU" dirty="0">
                <a:latin typeface="Arial Bold"/>
                <a:ea typeface="Arial Bold"/>
                <a:cs typeface="Arial Bold"/>
                <a:sym typeface="Arial Bold"/>
              </a:rPr>
              <a:t>КОНТАКТ</a:t>
            </a:r>
          </a:p>
        </p:txBody>
      </p:sp>
      <p:sp>
        <p:nvSpPr>
          <p:cNvPr id="215" name="Shape 215"/>
          <p:cNvSpPr>
            <a:spLocks noChangeArrowheads="1"/>
          </p:cNvSpPr>
          <p:nvPr/>
        </p:nvSpPr>
        <p:spPr bwMode="auto">
          <a:xfrm>
            <a:off x="2771775" y="5949950"/>
            <a:ext cx="3600450" cy="6159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pPr algn="ctr"/>
            <a:r>
              <a:rPr lang="ru-RU" dirty="0">
                <a:solidFill>
                  <a:srgbClr val="FF9900"/>
                </a:solidFill>
                <a:latin typeface="Arial Bold"/>
                <a:ea typeface="Arial Bold"/>
                <a:cs typeface="Arial Bold"/>
                <a:sym typeface="Arial Bold"/>
              </a:rPr>
              <a:t>КОМАНДА </a:t>
            </a:r>
            <a:r>
              <a:rPr lang="ru-RU" dirty="0" err="1">
                <a:solidFill>
                  <a:srgbClr val="FF9900"/>
                </a:solidFill>
                <a:latin typeface="Arial Bold"/>
                <a:ea typeface="Arial Bold"/>
                <a:cs typeface="Arial Bold"/>
                <a:sym typeface="Arial Bold"/>
              </a:rPr>
              <a:t>спорт.науки</a:t>
            </a:r>
            <a:r>
              <a:rPr lang="ru-RU" dirty="0">
                <a:solidFill>
                  <a:srgbClr val="FF9900"/>
                </a:solidFill>
                <a:latin typeface="Arial Bold"/>
                <a:ea typeface="Arial Bold"/>
                <a:cs typeface="Arial Bold"/>
                <a:sym typeface="Arial Bold"/>
              </a:rPr>
              <a:t> / спорт. медицины</a:t>
            </a:r>
          </a:p>
        </p:txBody>
      </p:sp>
      <p:grpSp>
        <p:nvGrpSpPr>
          <p:cNvPr id="219" name="Group 219"/>
          <p:cNvGrpSpPr>
            <a:grpSpLocks/>
          </p:cNvGrpSpPr>
          <p:nvPr/>
        </p:nvGrpSpPr>
        <p:grpSpPr bwMode="auto">
          <a:xfrm>
            <a:off x="250825" y="1511300"/>
            <a:ext cx="1081088" cy="1079500"/>
            <a:chOff x="0" y="-1"/>
            <a:chExt cx="1080123" cy="1080123"/>
          </a:xfrm>
        </p:grpSpPr>
        <p:sp>
          <p:nvSpPr>
            <p:cNvPr id="31754" name="Shape 216"/>
            <p:cNvSpPr>
              <a:spLocks/>
            </p:cNvSpPr>
            <p:nvPr/>
          </p:nvSpPr>
          <p:spPr bwMode="auto">
            <a:xfrm>
              <a:off x="-1" y="-2"/>
              <a:ext cx="1080124" cy="1080125"/>
            </a:xfrm>
            <a:custGeom>
              <a:avLst/>
              <a:gdLst>
                <a:gd name="T0" fmla="*/ 540062 w 21600"/>
                <a:gd name="T1" fmla="*/ 540063 h 21600"/>
                <a:gd name="T2" fmla="*/ 540062 w 21600"/>
                <a:gd name="T3" fmla="*/ 540063 h 21600"/>
                <a:gd name="T4" fmla="*/ 540062 w 21600"/>
                <a:gd name="T5" fmla="*/ 540063 h 21600"/>
                <a:gd name="T6" fmla="*/ 540062 w 21600"/>
                <a:gd name="T7" fmla="*/ 54006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CC3300"/>
            </a:solidFill>
            <a:ln w="12700" cap="flat">
              <a:noFill/>
              <a:miter lim="4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1755" name="Shape 217"/>
            <p:cNvSpPr>
              <a:spLocks/>
            </p:cNvSpPr>
            <p:nvPr/>
          </p:nvSpPr>
          <p:spPr bwMode="auto">
            <a:xfrm>
              <a:off x="310785" y="322285"/>
              <a:ext cx="458553" cy="112515"/>
            </a:xfrm>
            <a:custGeom>
              <a:avLst/>
              <a:gdLst>
                <a:gd name="T0" fmla="*/ 229277 w 21600"/>
                <a:gd name="T1" fmla="*/ 56258 h 21600"/>
                <a:gd name="T2" fmla="*/ 229277 w 21600"/>
                <a:gd name="T3" fmla="*/ 56258 h 21600"/>
                <a:gd name="T4" fmla="*/ 229277 w 21600"/>
                <a:gd name="T5" fmla="*/ 56258 h 21600"/>
                <a:gd name="T6" fmla="*/ 229277 w 21600"/>
                <a:gd name="T7" fmla="*/ 5625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1186" y="0"/>
                    <a:pt x="2650" y="0"/>
                  </a:cubicBezTo>
                  <a:cubicBezTo>
                    <a:pt x="4113" y="0"/>
                    <a:pt x="5300" y="4835"/>
                    <a:pt x="5300" y="10800"/>
                  </a:cubicBezTo>
                  <a:cubicBezTo>
                    <a:pt x="5300" y="16765"/>
                    <a:pt x="4113" y="21600"/>
                    <a:pt x="2650" y="21600"/>
                  </a:cubicBezTo>
                  <a:cubicBezTo>
                    <a:pt x="1186" y="21600"/>
                    <a:pt x="0" y="16765"/>
                    <a:pt x="0" y="10800"/>
                  </a:cubicBezTo>
                  <a:moveTo>
                    <a:pt x="16300" y="10800"/>
                  </a:moveTo>
                  <a:cubicBezTo>
                    <a:pt x="16300" y="4835"/>
                    <a:pt x="17487" y="0"/>
                    <a:pt x="18950" y="0"/>
                  </a:cubicBezTo>
                  <a:cubicBezTo>
                    <a:pt x="20414" y="0"/>
                    <a:pt x="21600" y="4835"/>
                    <a:pt x="21600" y="10800"/>
                  </a:cubicBezTo>
                  <a:cubicBezTo>
                    <a:pt x="21600" y="16765"/>
                    <a:pt x="20414" y="21600"/>
                    <a:pt x="18950" y="21600"/>
                  </a:cubicBezTo>
                  <a:cubicBezTo>
                    <a:pt x="17487" y="21600"/>
                    <a:pt x="16300" y="16765"/>
                    <a:pt x="16300" y="10800"/>
                  </a:cubicBezTo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1756" name="Shape 218"/>
            <p:cNvSpPr>
              <a:spLocks/>
            </p:cNvSpPr>
            <p:nvPr/>
          </p:nvSpPr>
          <p:spPr bwMode="auto">
            <a:xfrm>
              <a:off x="-1" y="-2"/>
              <a:ext cx="1080124" cy="1080125"/>
            </a:xfrm>
            <a:custGeom>
              <a:avLst/>
              <a:gdLst>
                <a:gd name="T0" fmla="*/ 540062 w 21600"/>
                <a:gd name="T1" fmla="*/ 540063 h 21600"/>
                <a:gd name="T2" fmla="*/ 540062 w 21600"/>
                <a:gd name="T3" fmla="*/ 540063 h 21600"/>
                <a:gd name="T4" fmla="*/ 540062 w 21600"/>
                <a:gd name="T5" fmla="*/ 540063 h 21600"/>
                <a:gd name="T6" fmla="*/ 540062 w 21600"/>
                <a:gd name="T7" fmla="*/ 54006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6215" y="7570"/>
                  </a:moveTo>
                  <a:cubicBezTo>
                    <a:pt x="6215" y="6949"/>
                    <a:pt x="6719" y="6445"/>
                    <a:pt x="7340" y="6445"/>
                  </a:cubicBezTo>
                  <a:cubicBezTo>
                    <a:pt x="7961" y="6445"/>
                    <a:pt x="8465" y="6949"/>
                    <a:pt x="8465" y="7570"/>
                  </a:cubicBezTo>
                  <a:cubicBezTo>
                    <a:pt x="8465" y="8191"/>
                    <a:pt x="7961" y="8695"/>
                    <a:pt x="7340" y="8695"/>
                  </a:cubicBezTo>
                  <a:cubicBezTo>
                    <a:pt x="6719" y="8695"/>
                    <a:pt x="6215" y="8191"/>
                    <a:pt x="6215" y="7570"/>
                  </a:cubicBezTo>
                  <a:moveTo>
                    <a:pt x="13135" y="7570"/>
                  </a:moveTo>
                  <a:cubicBezTo>
                    <a:pt x="13135" y="6949"/>
                    <a:pt x="13639" y="6445"/>
                    <a:pt x="14260" y="6445"/>
                  </a:cubicBezTo>
                  <a:cubicBezTo>
                    <a:pt x="14881" y="6445"/>
                    <a:pt x="15385" y="6949"/>
                    <a:pt x="15385" y="7570"/>
                  </a:cubicBezTo>
                  <a:cubicBezTo>
                    <a:pt x="15385" y="8191"/>
                    <a:pt x="14881" y="8695"/>
                    <a:pt x="14260" y="8695"/>
                  </a:cubicBezTo>
                  <a:cubicBezTo>
                    <a:pt x="13639" y="8695"/>
                    <a:pt x="13135" y="8191"/>
                    <a:pt x="13135" y="7570"/>
                  </a:cubicBezTo>
                  <a:moveTo>
                    <a:pt x="4946" y="15510"/>
                  </a:moveTo>
                  <a:cubicBezTo>
                    <a:pt x="8849" y="18190"/>
                    <a:pt x="12747" y="18190"/>
                    <a:pt x="16640" y="15510"/>
                  </a:cubicBezTo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noFill/>
            <a:ln w="9525" cap="flat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31753" name="imag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463" y="-242888"/>
            <a:ext cx="2474912" cy="3194051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animBg="1"/>
      <p:bldP spid="211" grpId="2" animBg="1" advAuto="0"/>
      <p:bldP spid="212" grpId="0" animBg="1"/>
      <p:bldP spid="213" grpId="0" animBg="1"/>
      <p:bldP spid="214" grpId="6" animBg="1" advAuto="0"/>
      <p:bldP spid="215" grpId="4" animBg="1" advAuto="0"/>
      <p:bldP spid="219" grpId="7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222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82000" cy="609600"/>
          </a:xfrm>
        </p:spPr>
        <p:txBody>
          <a:bodyPr lIns="0" tIns="0" rIns="0" bIns="0"/>
          <a:lstStyle/>
          <a:p>
            <a:pPr defTabSz="722313" eaLnBrk="1" hangingPunct="1"/>
            <a:r>
              <a:rPr lang="ru-RU" sz="2800" dirty="0" smtClean="0">
                <a:latin typeface="Arial Black" pitchFamily="34" charset="0"/>
              </a:rPr>
              <a:t>Систематизированный пересмотр</a:t>
            </a:r>
          </a:p>
        </p:txBody>
      </p:sp>
      <p:pic>
        <p:nvPicPr>
          <p:cNvPr id="223" name="image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403475"/>
            <a:ext cx="4318000" cy="31242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24" name="Shape 224"/>
          <p:cNvSpPr>
            <a:spLocks/>
          </p:cNvSpPr>
          <p:nvPr/>
        </p:nvSpPr>
        <p:spPr bwMode="auto">
          <a:xfrm rot="10800000">
            <a:off x="1185863" y="5119688"/>
            <a:ext cx="6624637" cy="1439862"/>
          </a:xfrm>
          <a:custGeom>
            <a:avLst/>
            <a:gdLst>
              <a:gd name="T0" fmla="*/ 3312369 w 21600"/>
              <a:gd name="T1" fmla="*/ 720081 h 21600"/>
              <a:gd name="T2" fmla="*/ 3312369 w 21600"/>
              <a:gd name="T3" fmla="*/ 720081 h 21600"/>
              <a:gd name="T4" fmla="*/ 3312369 w 21600"/>
              <a:gd name="T5" fmla="*/ 720081 h 21600"/>
              <a:gd name="T6" fmla="*/ 3312369 w 21600"/>
              <a:gd name="T7" fmla="*/ 7200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9252" y="21600"/>
                </a:lnTo>
                <a:cubicBezTo>
                  <a:pt x="19252" y="15635"/>
                  <a:pt x="15468" y="10800"/>
                  <a:pt x="10800" y="10800"/>
                </a:cubicBezTo>
                <a:cubicBezTo>
                  <a:pt x="6132" y="10800"/>
                  <a:pt x="2348" y="15635"/>
                  <a:pt x="2348" y="21600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" name="Shape 225"/>
          <p:cNvSpPr>
            <a:spLocks noChangeArrowheads="1"/>
          </p:cNvSpPr>
          <p:nvPr/>
        </p:nvSpPr>
        <p:spPr bwMode="auto">
          <a:xfrm>
            <a:off x="2771775" y="5949950"/>
            <a:ext cx="3600450" cy="6159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pPr algn="ctr"/>
            <a:r>
              <a:rPr lang="ru-RU" dirty="0">
                <a:solidFill>
                  <a:srgbClr val="FF9900"/>
                </a:solidFill>
                <a:latin typeface="Arial Bold"/>
                <a:ea typeface="Arial Bold"/>
                <a:cs typeface="Arial Bold"/>
                <a:sym typeface="Arial Bold"/>
              </a:rPr>
              <a:t>КОМАНДА </a:t>
            </a:r>
            <a:r>
              <a:rPr lang="ru-RU" dirty="0" err="1">
                <a:solidFill>
                  <a:srgbClr val="FF9900"/>
                </a:solidFill>
                <a:latin typeface="Arial Bold"/>
                <a:ea typeface="Arial Bold"/>
                <a:cs typeface="Arial Bold"/>
                <a:sym typeface="Arial Bold"/>
              </a:rPr>
              <a:t>спорт.науки</a:t>
            </a:r>
            <a:r>
              <a:rPr lang="ru-RU" dirty="0">
                <a:solidFill>
                  <a:srgbClr val="FF9900"/>
                </a:solidFill>
                <a:latin typeface="Arial Bold"/>
                <a:ea typeface="Arial Bold"/>
                <a:cs typeface="Arial Bold"/>
                <a:sym typeface="Arial Bold"/>
              </a:rPr>
              <a:t> / спорт. медицины</a:t>
            </a:r>
          </a:p>
        </p:txBody>
      </p:sp>
      <p:sp>
        <p:nvSpPr>
          <p:cNvPr id="226" name="Shape 226"/>
          <p:cNvSpPr>
            <a:spLocks/>
          </p:cNvSpPr>
          <p:nvPr/>
        </p:nvSpPr>
        <p:spPr bwMode="auto">
          <a:xfrm>
            <a:off x="3779838" y="1341438"/>
            <a:ext cx="1277937" cy="1295400"/>
          </a:xfrm>
          <a:custGeom>
            <a:avLst/>
            <a:gdLst>
              <a:gd name="T0" fmla="*/ 639237 w 19679"/>
              <a:gd name="T1" fmla="*/ 648057 h 19679"/>
              <a:gd name="T2" fmla="*/ 639237 w 19679"/>
              <a:gd name="T3" fmla="*/ 648057 h 19679"/>
              <a:gd name="T4" fmla="*/ 639237 w 19679"/>
              <a:gd name="T5" fmla="*/ 648057 h 19679"/>
              <a:gd name="T6" fmla="*/ 639237 w 19679"/>
              <a:gd name="T7" fmla="*/ 648057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EB42D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7" name="Shape 227"/>
          <p:cNvSpPr>
            <a:spLocks noChangeArrowheads="1"/>
          </p:cNvSpPr>
          <p:nvPr/>
        </p:nvSpPr>
        <p:spPr bwMode="auto">
          <a:xfrm>
            <a:off x="3789363" y="1690688"/>
            <a:ext cx="1258887" cy="3508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pPr algn="ctr"/>
            <a:r>
              <a:rPr lang="ru-RU" dirty="0">
                <a:latin typeface="Arial Bold"/>
                <a:ea typeface="Arial Bold"/>
                <a:cs typeface="Arial Bold"/>
                <a:sym typeface="Arial Bold"/>
              </a:rPr>
              <a:t>КОНТАКТ</a:t>
            </a:r>
          </a:p>
        </p:txBody>
      </p:sp>
      <p:sp>
        <p:nvSpPr>
          <p:cNvPr id="228" name="Shape 228"/>
          <p:cNvSpPr>
            <a:spLocks/>
          </p:cNvSpPr>
          <p:nvPr/>
        </p:nvSpPr>
        <p:spPr bwMode="auto">
          <a:xfrm>
            <a:off x="3421063" y="3319463"/>
            <a:ext cx="1833562" cy="1800225"/>
          </a:xfrm>
          <a:custGeom>
            <a:avLst/>
            <a:gdLst>
              <a:gd name="T0" fmla="*/ 916810 w 19678"/>
              <a:gd name="T1" fmla="*/ 900078 h 19678"/>
              <a:gd name="T2" fmla="*/ 916810 w 19678"/>
              <a:gd name="T3" fmla="*/ 900078 h 19678"/>
              <a:gd name="T4" fmla="*/ 916810 w 19678"/>
              <a:gd name="T5" fmla="*/ 900078 h 19678"/>
              <a:gd name="T6" fmla="*/ 916810 w 19678"/>
              <a:gd name="T7" fmla="*/ 900078 h 1967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8"/>
              <a:gd name="T13" fmla="*/ 0 h 19678"/>
              <a:gd name="T14" fmla="*/ 19678 w 19678"/>
              <a:gd name="T15" fmla="*/ 19678 h 196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8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C33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9" name="Shape 229"/>
          <p:cNvSpPr/>
          <p:nvPr/>
        </p:nvSpPr>
        <p:spPr>
          <a:xfrm>
            <a:off x="3592513" y="3957638"/>
            <a:ext cx="1654175" cy="48736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8" tIns="45718" rIns="45718" bIns="45718">
            <a:spAutoFit/>
          </a:bodyPr>
          <a:lstStyle>
            <a:lvl1pPr algn="ctr">
              <a:defRPr sz="2800">
                <a:solidFill>
                  <a:srgbClr val="FF99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kern="0" dirty="0"/>
              <a:t>ТРЕНЕР</a:t>
            </a:r>
          </a:p>
        </p:txBody>
      </p:sp>
      <p:pic>
        <p:nvPicPr>
          <p:cNvPr id="32777" name="image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-20638"/>
            <a:ext cx="2474913" cy="31956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1" animBg="1" advAuto="0"/>
      <p:bldP spid="224" grpId="0" animBg="1"/>
      <p:bldP spid="225" grpId="3" animBg="1" advAuto="0"/>
      <p:bldP spid="226" grpId="0" animBg="1"/>
      <p:bldP spid="227" grpId="5" animBg="1" advAuto="0"/>
      <p:bldP spid="228" grpId="0" animBg="1"/>
      <p:bldP spid="229" grpId="7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82000" cy="609600"/>
          </a:xfrm>
        </p:spPr>
        <p:txBody>
          <a:bodyPr lIns="0" tIns="0" rIns="0" bIns="0">
            <a:normAutofit/>
          </a:bodyPr>
          <a:lstStyle/>
          <a:p>
            <a:pPr defTabSz="722313" eaLnBrk="1" hangingPunct="1"/>
            <a:r>
              <a:rPr lang="ru-RU" sz="2800" dirty="0" smtClean="0">
                <a:solidFill>
                  <a:srgbClr val="E3CD7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Кто я? 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8382000" cy="4800600"/>
          </a:xfrm>
        </p:spPr>
        <p:txBody>
          <a:bodyPr lIns="0" tIns="0" rIns="0" bIns="0">
            <a:normAutofit/>
          </a:bodyPr>
          <a:lstStyle/>
          <a:p>
            <a:pPr marL="0" indent="0" defTabSz="858838" eaLnBrk="1" hangingPunct="1">
              <a:buSzTx/>
              <a:buFontTx/>
              <a:buNone/>
            </a:pPr>
            <a:r>
              <a:rPr lang="ru-RU" sz="3000" dirty="0" smtClean="0">
                <a:latin typeface="Arial Bold"/>
                <a:ea typeface="Arial Bold"/>
                <a:cs typeface="Arial Bold"/>
                <a:sym typeface="Arial Bold"/>
              </a:rPr>
              <a:t>Опыт:</a:t>
            </a:r>
            <a:endParaRPr lang="ru-RU" sz="3000" dirty="0" smtClean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0" indent="0" defTabSz="858838" eaLnBrk="1" hangingPunct="1">
              <a:buClr>
                <a:srgbClr val="FF9900"/>
              </a:buClr>
              <a:buFontTx/>
              <a:buChar char="-"/>
            </a:pPr>
            <a:r>
              <a:rPr lang="ru-RU" sz="3000" dirty="0" smtClean="0">
                <a:latin typeface="Arial" charset="0"/>
                <a:cs typeface="Arial" charset="0"/>
              </a:rPr>
              <a:t>Велосипедист (шоссейные гонки) (участник двух Олимпийских игр)</a:t>
            </a:r>
            <a:endParaRPr lang="ru-RU" sz="30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defTabSz="858838" eaLnBrk="1" hangingPunct="1">
              <a:buClr>
                <a:srgbClr val="FF9900"/>
              </a:buClr>
              <a:buFontTx/>
              <a:buChar char="-"/>
            </a:pPr>
            <a:r>
              <a:rPr lang="ru-RU" sz="3000" dirty="0" smtClean="0">
                <a:latin typeface="Arial" charset="0"/>
                <a:cs typeface="Arial" charset="0"/>
              </a:rPr>
              <a:t>Старший тренер по резерву, шоссейные гонки, Канада</a:t>
            </a:r>
            <a:endParaRPr lang="ru-RU" sz="30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defTabSz="858838" eaLnBrk="1" hangingPunct="1">
              <a:buClr>
                <a:srgbClr val="FF9900"/>
              </a:buClr>
              <a:buFontTx/>
              <a:buChar char="-"/>
            </a:pPr>
            <a:r>
              <a:rPr lang="ru-RU" sz="3000" dirty="0" smtClean="0">
                <a:latin typeface="Arial" charset="0"/>
                <a:cs typeface="Arial" charset="0"/>
              </a:rPr>
              <a:t>Главный тренер сборной Новой Зеландии по шоссейным велогонкам</a:t>
            </a:r>
            <a:endParaRPr lang="ru-RU" sz="30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defTabSz="858838" eaLnBrk="1" hangingPunct="1">
              <a:buClr>
                <a:srgbClr val="FF9900"/>
              </a:buClr>
              <a:buFont typeface="Arial Bold"/>
              <a:buChar char="-"/>
            </a:pPr>
            <a:r>
              <a:rPr lang="ru-RU" sz="3000" dirty="0" smtClean="0">
                <a:latin typeface="Arial Bold"/>
                <a:ea typeface="Arial Bold"/>
                <a:cs typeface="Arial Bold"/>
                <a:sym typeface="Arial Bold"/>
              </a:rPr>
              <a:t>С октября 2008 года - Технический директор сборной Канады по велоспорту</a:t>
            </a:r>
          </a:p>
        </p:txBody>
      </p:sp>
      <p:pic>
        <p:nvPicPr>
          <p:cNvPr id="15363" name="imag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12700"/>
            <a:ext cx="1979612" cy="2555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1" build="p" bldLvl="5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imag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2438" y="-53975"/>
            <a:ext cx="2474912" cy="31956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33794" name="Shape 233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82000" cy="609600"/>
          </a:xfrm>
        </p:spPr>
        <p:txBody>
          <a:bodyPr lIns="0" tIns="0" rIns="0" bIns="0"/>
          <a:lstStyle/>
          <a:p>
            <a:pPr defTabSz="722313" eaLnBrk="1" hangingPunct="1"/>
            <a:r>
              <a:rPr lang="ru-RU" sz="2400" dirty="0" smtClean="0">
                <a:latin typeface="Arial Black" pitchFamily="34" charset="0"/>
              </a:rPr>
              <a:t>Менеджер по спортивной науке  и инновациям/ 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Технический директор</a:t>
            </a:r>
          </a:p>
        </p:txBody>
      </p:sp>
      <p:sp>
        <p:nvSpPr>
          <p:cNvPr id="234" name="Shape 234"/>
          <p:cNvSpPr>
            <a:spLocks noGrp="1"/>
          </p:cNvSpPr>
          <p:nvPr>
            <p:ph type="body" idx="1"/>
          </p:nvPr>
        </p:nvSpPr>
        <p:spPr>
          <a:xfrm>
            <a:off x="395288" y="1341438"/>
            <a:ext cx="8382000" cy="688975"/>
          </a:xfrm>
        </p:spPr>
        <p:txBody>
          <a:bodyPr lIns="0" tIns="0" rIns="0" bIns="0">
            <a:normAutofit/>
          </a:bodyPr>
          <a:lstStyle/>
          <a:p>
            <a:pPr marL="0" indent="0" defTabSz="512062" eaLnBrk="1" fontAlgn="auto" hangingPunct="1">
              <a:spcBef>
                <a:spcPts val="400"/>
              </a:spcBef>
              <a:spcAft>
                <a:spcPts val="0"/>
              </a:spcAft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700" dirty="0" err="1">
                <a:effectLst>
                  <a:outerShdw blurRad="25400" dist="21336" dir="2700000" rotWithShape="0">
                    <a:srgbClr val="000000">
                      <a:alpha val="43137"/>
                    </a:srgbClr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Ежемесячные</a:t>
            </a:r>
            <a:r>
              <a:rPr sz="1700" dirty="0">
                <a:effectLst>
                  <a:outerShdw blurRad="25400" dist="21336" dir="2700000" rotWithShape="0">
                    <a:srgbClr val="000000">
                      <a:alpha val="43137"/>
                    </a:srgbClr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1700" dirty="0" err="1">
                <a:effectLst>
                  <a:outerShdw blurRad="25400" dist="21336" dir="2700000" rotWithShape="0">
                    <a:srgbClr val="000000">
                      <a:alpha val="43137"/>
                    </a:srgbClr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встречи</a:t>
            </a:r>
            <a:r>
              <a:rPr sz="1700" dirty="0">
                <a:effectLst>
                  <a:outerShdw blurRad="25400" dist="21336" dir="2700000" rotWithShape="0">
                    <a:srgbClr val="000000">
                      <a:alpha val="43137"/>
                    </a:srgbClr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 с </a:t>
            </a:r>
            <a:endParaRPr sz="1700" dirty="0">
              <a:solidFill>
                <a:srgbClr val="000000"/>
              </a:solidFill>
              <a:effectLst>
                <a:outerShdw blurRad="25400" dist="21336" dir="2700000" rotWithShape="0">
                  <a:srgbClr val="000000">
                    <a:alpha val="43137"/>
                  </a:srgbClr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marL="0" indent="0" defTabSz="512062" eaLnBrk="1" fontAlgn="auto" hangingPunct="1">
              <a:spcBef>
                <a:spcPts val="400"/>
              </a:spcBef>
              <a:spcAft>
                <a:spcPts val="0"/>
              </a:spcAft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700" dirty="0" err="1">
                <a:effectLst>
                  <a:outerShdw blurRad="25400" dist="21336" dir="2700000" rotWithShape="0">
                    <a:srgbClr val="000000">
                      <a:alpha val="43137"/>
                    </a:srgbClr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контактами</a:t>
            </a:r>
            <a:r>
              <a:rPr sz="1700" dirty="0">
                <a:effectLst>
                  <a:outerShdw blurRad="25400" dist="21336" dir="2700000" rotWithShape="0">
                    <a:srgbClr val="000000">
                      <a:alpha val="43137"/>
                    </a:srgbClr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</p:txBody>
      </p:sp>
      <p:sp>
        <p:nvSpPr>
          <p:cNvPr id="235" name="Shape 235"/>
          <p:cNvSpPr/>
          <p:nvPr/>
        </p:nvSpPr>
        <p:spPr>
          <a:xfrm>
            <a:off x="468313" y="5445125"/>
            <a:ext cx="8207375" cy="101758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8" tIns="45718" rIns="45718" bIns="45718">
            <a:spAutoFit/>
          </a:bodyPr>
          <a:lstStyle>
            <a:lvl1pPr>
              <a:defRPr sz="3200">
                <a:solidFill>
                  <a:srgbClr val="FF99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kern="0" dirty="0" err="1"/>
              <a:t>Ежегодные</a:t>
            </a:r>
            <a:r>
              <a:rPr kern="0" dirty="0"/>
              <a:t> </a:t>
            </a:r>
            <a:r>
              <a:rPr kern="0" dirty="0" err="1"/>
              <a:t>встречи</a:t>
            </a:r>
            <a:r>
              <a:rPr kern="0" dirty="0"/>
              <a:t> с </a:t>
            </a:r>
            <a:r>
              <a:rPr kern="0" dirty="0" err="1"/>
              <a:t>тренерами</a:t>
            </a:r>
            <a:r>
              <a:rPr kern="0" dirty="0"/>
              <a:t> и </a:t>
            </a:r>
            <a:r>
              <a:rPr kern="0" dirty="0" err="1"/>
              <a:t>контактами</a:t>
            </a:r>
            <a:r>
              <a:rPr kern="0" dirty="0"/>
              <a:t> </a:t>
            </a:r>
            <a:r>
              <a:rPr kern="0" dirty="0" err="1"/>
              <a:t>для</a:t>
            </a:r>
            <a:r>
              <a:rPr kern="0" dirty="0"/>
              <a:t> </a:t>
            </a:r>
            <a:r>
              <a:rPr kern="0" dirty="0" err="1"/>
              <a:t>выставления</a:t>
            </a:r>
            <a:r>
              <a:rPr kern="0" dirty="0"/>
              <a:t> </a:t>
            </a:r>
            <a:r>
              <a:rPr kern="0" dirty="0" err="1"/>
              <a:t>оценки</a:t>
            </a:r>
            <a:endParaRPr kern="0" dirty="0"/>
          </a:p>
        </p:txBody>
      </p:sp>
      <p:sp>
        <p:nvSpPr>
          <p:cNvPr id="236" name="Shape 236"/>
          <p:cNvSpPr>
            <a:spLocks/>
          </p:cNvSpPr>
          <p:nvPr/>
        </p:nvSpPr>
        <p:spPr bwMode="auto">
          <a:xfrm>
            <a:off x="3995738" y="2133600"/>
            <a:ext cx="1296987" cy="1295400"/>
          </a:xfrm>
          <a:custGeom>
            <a:avLst/>
            <a:gdLst>
              <a:gd name="T0" fmla="*/ 648057 w 19679"/>
              <a:gd name="T1" fmla="*/ 648057 h 19679"/>
              <a:gd name="T2" fmla="*/ 648057 w 19679"/>
              <a:gd name="T3" fmla="*/ 648057 h 19679"/>
              <a:gd name="T4" fmla="*/ 648057 w 19679"/>
              <a:gd name="T5" fmla="*/ 648057 h 19679"/>
              <a:gd name="T6" fmla="*/ 648057 w 19679"/>
              <a:gd name="T7" fmla="*/ 648057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7" name="Shape 237"/>
          <p:cNvSpPr>
            <a:spLocks/>
          </p:cNvSpPr>
          <p:nvPr/>
        </p:nvSpPr>
        <p:spPr bwMode="auto">
          <a:xfrm>
            <a:off x="561975" y="2393950"/>
            <a:ext cx="1277938" cy="1295400"/>
          </a:xfrm>
          <a:custGeom>
            <a:avLst/>
            <a:gdLst>
              <a:gd name="T0" fmla="*/ 639237 w 19679"/>
              <a:gd name="T1" fmla="*/ 648057 h 19679"/>
              <a:gd name="T2" fmla="*/ 639237 w 19679"/>
              <a:gd name="T3" fmla="*/ 648057 h 19679"/>
              <a:gd name="T4" fmla="*/ 639237 w 19679"/>
              <a:gd name="T5" fmla="*/ 648057 h 19679"/>
              <a:gd name="T6" fmla="*/ 639237 w 19679"/>
              <a:gd name="T7" fmla="*/ 648057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EB42D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8" name="Shape 238"/>
          <p:cNvSpPr>
            <a:spLocks/>
          </p:cNvSpPr>
          <p:nvPr/>
        </p:nvSpPr>
        <p:spPr bwMode="auto">
          <a:xfrm>
            <a:off x="1839913" y="3808413"/>
            <a:ext cx="1279525" cy="1295400"/>
          </a:xfrm>
          <a:custGeom>
            <a:avLst/>
            <a:gdLst>
              <a:gd name="T0" fmla="*/ 639237 w 19679"/>
              <a:gd name="T1" fmla="*/ 648057 h 19679"/>
              <a:gd name="T2" fmla="*/ 639237 w 19679"/>
              <a:gd name="T3" fmla="*/ 648057 h 19679"/>
              <a:gd name="T4" fmla="*/ 639237 w 19679"/>
              <a:gd name="T5" fmla="*/ 648057 h 19679"/>
              <a:gd name="T6" fmla="*/ 639237 w 19679"/>
              <a:gd name="T7" fmla="*/ 648057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EB42D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9" name="Shape 239"/>
          <p:cNvSpPr>
            <a:spLocks/>
          </p:cNvSpPr>
          <p:nvPr/>
        </p:nvSpPr>
        <p:spPr bwMode="auto">
          <a:xfrm>
            <a:off x="4005263" y="4149725"/>
            <a:ext cx="1277937" cy="1295400"/>
          </a:xfrm>
          <a:custGeom>
            <a:avLst/>
            <a:gdLst>
              <a:gd name="T0" fmla="*/ 639237 w 19679"/>
              <a:gd name="T1" fmla="*/ 648057 h 19679"/>
              <a:gd name="T2" fmla="*/ 639237 w 19679"/>
              <a:gd name="T3" fmla="*/ 648057 h 19679"/>
              <a:gd name="T4" fmla="*/ 639237 w 19679"/>
              <a:gd name="T5" fmla="*/ 648057 h 19679"/>
              <a:gd name="T6" fmla="*/ 639237 w 19679"/>
              <a:gd name="T7" fmla="*/ 648057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EB42D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0" name="Shape 240"/>
          <p:cNvSpPr>
            <a:spLocks/>
          </p:cNvSpPr>
          <p:nvPr/>
        </p:nvSpPr>
        <p:spPr bwMode="auto">
          <a:xfrm>
            <a:off x="6084888" y="3808413"/>
            <a:ext cx="1277937" cy="1295400"/>
          </a:xfrm>
          <a:custGeom>
            <a:avLst/>
            <a:gdLst>
              <a:gd name="T0" fmla="*/ 639237 w 19679"/>
              <a:gd name="T1" fmla="*/ 648057 h 19679"/>
              <a:gd name="T2" fmla="*/ 639237 w 19679"/>
              <a:gd name="T3" fmla="*/ 648057 h 19679"/>
              <a:gd name="T4" fmla="*/ 639237 w 19679"/>
              <a:gd name="T5" fmla="*/ 648057 h 19679"/>
              <a:gd name="T6" fmla="*/ 639237 w 19679"/>
              <a:gd name="T7" fmla="*/ 648057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EB42D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1" name="Shape 241"/>
          <p:cNvSpPr>
            <a:spLocks/>
          </p:cNvSpPr>
          <p:nvPr/>
        </p:nvSpPr>
        <p:spPr bwMode="auto">
          <a:xfrm>
            <a:off x="7364413" y="2492375"/>
            <a:ext cx="1277937" cy="1296988"/>
          </a:xfrm>
          <a:custGeom>
            <a:avLst/>
            <a:gdLst>
              <a:gd name="T0" fmla="*/ 639237 w 19679"/>
              <a:gd name="T1" fmla="*/ 648057 h 19679"/>
              <a:gd name="T2" fmla="*/ 639237 w 19679"/>
              <a:gd name="T3" fmla="*/ 648057 h 19679"/>
              <a:gd name="T4" fmla="*/ 639237 w 19679"/>
              <a:gd name="T5" fmla="*/ 648057 h 19679"/>
              <a:gd name="T6" fmla="*/ 639237 w 19679"/>
              <a:gd name="T7" fmla="*/ 648057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EB42D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2" name="Shape 242"/>
          <p:cNvSpPr>
            <a:spLocks noChangeArrowheads="1"/>
          </p:cNvSpPr>
          <p:nvPr/>
        </p:nvSpPr>
        <p:spPr bwMode="auto">
          <a:xfrm>
            <a:off x="601663" y="2855913"/>
            <a:ext cx="1198562" cy="3508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pPr algn="ctr"/>
            <a:r>
              <a:rPr lang="ru-RU" dirty="0">
                <a:latin typeface="Arial Bold"/>
                <a:ea typeface="Arial Bold"/>
                <a:cs typeface="Arial Bold"/>
                <a:sym typeface="Arial Bold"/>
              </a:rPr>
              <a:t>КОНТАКТ</a:t>
            </a:r>
          </a:p>
        </p:txBody>
      </p:sp>
      <p:sp>
        <p:nvSpPr>
          <p:cNvPr id="243" name="Shape 243"/>
          <p:cNvSpPr>
            <a:spLocks noChangeArrowheads="1"/>
          </p:cNvSpPr>
          <p:nvPr/>
        </p:nvSpPr>
        <p:spPr bwMode="auto">
          <a:xfrm>
            <a:off x="1927225" y="4271963"/>
            <a:ext cx="1196975" cy="3508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pPr algn="ctr"/>
            <a:r>
              <a:rPr lang="ru-RU">
                <a:latin typeface="Arial Bold"/>
                <a:ea typeface="Arial Bold"/>
                <a:cs typeface="Arial Bold"/>
                <a:sym typeface="Arial Bold"/>
              </a:rPr>
              <a:t>КОНТАКТ</a:t>
            </a:r>
          </a:p>
        </p:txBody>
      </p:sp>
      <p:sp>
        <p:nvSpPr>
          <p:cNvPr id="244" name="Shape 244"/>
          <p:cNvSpPr>
            <a:spLocks noChangeArrowheads="1"/>
          </p:cNvSpPr>
          <p:nvPr/>
        </p:nvSpPr>
        <p:spPr bwMode="auto">
          <a:xfrm>
            <a:off x="4032250" y="4613275"/>
            <a:ext cx="1223963" cy="3492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pPr algn="ctr"/>
            <a:r>
              <a:rPr lang="ru-RU">
                <a:latin typeface="Arial Bold"/>
                <a:ea typeface="Arial Bold"/>
                <a:cs typeface="Arial Bold"/>
                <a:sym typeface="Arial Bold"/>
              </a:rPr>
              <a:t>КОНТАКТ</a:t>
            </a:r>
          </a:p>
        </p:txBody>
      </p:sp>
      <p:sp>
        <p:nvSpPr>
          <p:cNvPr id="245" name="Shape 245"/>
          <p:cNvSpPr>
            <a:spLocks noChangeArrowheads="1"/>
          </p:cNvSpPr>
          <p:nvPr/>
        </p:nvSpPr>
        <p:spPr bwMode="auto">
          <a:xfrm>
            <a:off x="6164263" y="4271963"/>
            <a:ext cx="1223962" cy="3508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pPr algn="ctr"/>
            <a:r>
              <a:rPr lang="ru-RU">
                <a:latin typeface="Arial Bold"/>
                <a:ea typeface="Arial Bold"/>
                <a:cs typeface="Arial Bold"/>
                <a:sym typeface="Arial Bold"/>
              </a:rPr>
              <a:t>КОНТАКТ</a:t>
            </a:r>
          </a:p>
        </p:txBody>
      </p:sp>
      <p:sp>
        <p:nvSpPr>
          <p:cNvPr id="246" name="Shape 246"/>
          <p:cNvSpPr>
            <a:spLocks noChangeArrowheads="1"/>
          </p:cNvSpPr>
          <p:nvPr/>
        </p:nvSpPr>
        <p:spPr bwMode="auto">
          <a:xfrm>
            <a:off x="7442200" y="2955925"/>
            <a:ext cx="1193800" cy="3508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pPr algn="ctr"/>
            <a:r>
              <a:rPr lang="ru-RU">
                <a:latin typeface="Arial Bold"/>
                <a:ea typeface="Arial Bold"/>
                <a:cs typeface="Arial Bold"/>
                <a:sym typeface="Arial Bold"/>
              </a:rPr>
              <a:t>КОНТАКТ</a:t>
            </a:r>
          </a:p>
        </p:txBody>
      </p:sp>
      <p:sp>
        <p:nvSpPr>
          <p:cNvPr id="247" name="Shape 247"/>
          <p:cNvSpPr>
            <a:spLocks noChangeArrowheads="1"/>
          </p:cNvSpPr>
          <p:nvPr/>
        </p:nvSpPr>
        <p:spPr bwMode="auto">
          <a:xfrm>
            <a:off x="3779838" y="1989138"/>
            <a:ext cx="1800225" cy="85566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r>
              <a:rPr lang="ru-RU" sz="1600" dirty="0">
                <a:latin typeface="Arial Bold"/>
                <a:ea typeface="Arial Bold"/>
                <a:cs typeface="Arial Bold"/>
                <a:sym typeface="Arial Bold"/>
              </a:rPr>
              <a:t>Менеджер по спортивной науке и инновациям</a:t>
            </a:r>
            <a:r>
              <a:rPr lang="ru-RU" dirty="0"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1" animBg="1" advAuto="0"/>
      <p:bldP spid="235" grpId="14" animBg="1" advAuto="0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5" animBg="1" advAuto="0"/>
      <p:bldP spid="243" grpId="7" animBg="1" advAuto="0"/>
      <p:bldP spid="244" grpId="9" animBg="1" advAuto="0"/>
      <p:bldP spid="245" grpId="11" animBg="1" advAuto="0"/>
      <p:bldP spid="246" grpId="13" animBg="1" advAuto="0"/>
      <p:bldP spid="247" grpId="3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249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82000" cy="609600"/>
          </a:xfrm>
        </p:spPr>
        <p:txBody>
          <a:bodyPr lIns="0" tIns="0" rIns="0" bIns="0"/>
          <a:lstStyle/>
          <a:p>
            <a:pPr defTabSz="722313" eaLnBrk="1" hangingPunct="1"/>
            <a:r>
              <a:rPr lang="ru-RU" sz="2800" dirty="0" smtClean="0">
                <a:latin typeface="Arial Black" pitchFamily="34" charset="0"/>
              </a:rPr>
              <a:t>Заключение 	</a:t>
            </a:r>
          </a:p>
        </p:txBody>
      </p:sp>
      <p:sp>
        <p:nvSpPr>
          <p:cNvPr id="250" name="Shape 250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8382000" cy="4800600"/>
          </a:xfrm>
        </p:spPr>
        <p:txBody>
          <a:bodyPr lIns="0" tIns="0" rIns="0" bIns="0"/>
          <a:lstStyle/>
          <a:p>
            <a:pPr marL="447675" indent="-447675" defTabSz="849313" eaLnBrk="1" hangingPunct="1">
              <a:spcBef>
                <a:spcPts val="600"/>
              </a:spcBef>
              <a:buClr>
                <a:srgbClr val="FF9900"/>
              </a:buClr>
            </a:pPr>
            <a:r>
              <a:rPr lang="ru-RU" sz="2700" dirty="0" smtClean="0">
                <a:latin typeface="Arial" charset="0"/>
                <a:cs typeface="Arial" charset="0"/>
              </a:rPr>
              <a:t>Лучшая спортивная система - та, где </a:t>
            </a:r>
            <a:r>
              <a:rPr lang="ru-RU" sz="2700" dirty="0" smtClean="0">
                <a:latin typeface="Arial Bold"/>
                <a:ea typeface="Arial Bold"/>
                <a:cs typeface="Arial Bold"/>
                <a:sym typeface="Arial Bold"/>
              </a:rPr>
              <a:t>ведомый тренером спортсмен находится в центре</a:t>
            </a:r>
            <a:endParaRPr lang="ru-RU" sz="2700" dirty="0" smtClean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47675" indent="-447675" defTabSz="849313" eaLnBrk="1" hangingPunct="1">
              <a:spcBef>
                <a:spcPts val="600"/>
              </a:spcBef>
              <a:buClr>
                <a:srgbClr val="FF9900"/>
              </a:buClr>
            </a:pPr>
            <a:r>
              <a:rPr lang="ru-RU" sz="2700" dirty="0" smtClean="0">
                <a:latin typeface="Arial" charset="0"/>
                <a:cs typeface="Arial" charset="0"/>
              </a:rPr>
              <a:t>Тренер не может знать всего. Знай, чего ты не знаешь, и делегируй тем, кто действительно знает…</a:t>
            </a:r>
            <a:endParaRPr lang="ru-RU" sz="27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47675" indent="-447675" defTabSz="849313" eaLnBrk="1" hangingPunct="1">
              <a:spcBef>
                <a:spcPts val="600"/>
              </a:spcBef>
              <a:buClr>
                <a:srgbClr val="FF9900"/>
              </a:buClr>
            </a:pPr>
            <a:r>
              <a:rPr lang="ru-RU" sz="2700" dirty="0" smtClean="0">
                <a:latin typeface="Arial" charset="0"/>
                <a:cs typeface="Arial" charset="0"/>
              </a:rPr>
              <a:t>Самолюбие тренера может помешать достижению спортсменом результата. Думай о спортсмене!</a:t>
            </a:r>
            <a:endParaRPr lang="ru-RU" sz="27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47675" indent="-447675" defTabSz="849313" eaLnBrk="1" hangingPunct="1">
              <a:spcBef>
                <a:spcPts val="600"/>
              </a:spcBef>
              <a:buClr>
                <a:srgbClr val="FF9900"/>
              </a:buClr>
            </a:pPr>
            <a:r>
              <a:rPr lang="ru-RU" sz="2700" dirty="0" smtClean="0">
                <a:latin typeface="Arial" charset="0"/>
                <a:cs typeface="Arial" charset="0"/>
              </a:rPr>
              <a:t>Результаты спортсмена определяются умением тренера возглавлять команду специалистов.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1" build="p" bldLvl="5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imag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463" y="-100013"/>
            <a:ext cx="2474912" cy="31956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53" name="Shape 253"/>
          <p:cNvSpPr>
            <a:spLocks noChangeArrowheads="1"/>
          </p:cNvSpPr>
          <p:nvPr/>
        </p:nvSpPr>
        <p:spPr bwMode="auto">
          <a:xfrm>
            <a:off x="509588" y="1628775"/>
            <a:ext cx="8166100" cy="41703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r>
              <a:rPr lang="ru-RU" sz="2400" dirty="0">
                <a:solidFill>
                  <a:srgbClr val="FF9900"/>
                </a:solidFill>
                <a:sym typeface="Arial" charset="0"/>
              </a:rPr>
              <a:t>Полагаю, что в свое время лидерство подразумевало применение силы, но сегодня оно означает гармоничные отношения с людьми</a:t>
            </a:r>
            <a:endParaRPr lang="ru-RU" dirty="0">
              <a:solidFill>
                <a:srgbClr val="FF9900"/>
              </a:solidFill>
              <a:sym typeface="Arial" charset="0"/>
            </a:endParaRPr>
          </a:p>
          <a:p>
            <a:endParaRPr lang="ru-RU" sz="2400" dirty="0">
              <a:solidFill>
                <a:srgbClr val="FF9900"/>
              </a:solidFill>
              <a:sym typeface="Arial" charset="0"/>
            </a:endParaRPr>
          </a:p>
          <a:p>
            <a:r>
              <a:rPr lang="ru-RU" sz="2400" dirty="0">
                <a:solidFill>
                  <a:srgbClr val="FF9900"/>
                </a:solidFill>
                <a:latin typeface="Arial Bold"/>
                <a:ea typeface="Arial Bold"/>
                <a:cs typeface="Arial Bold"/>
                <a:sym typeface="Arial Bold"/>
              </a:rPr>
              <a:t>Махатма Ганди</a:t>
            </a:r>
            <a:endParaRPr lang="ru-RU" dirty="0">
              <a:solidFill>
                <a:srgbClr val="FF9900"/>
              </a:solidFill>
              <a:sym typeface="Arial" charset="0"/>
            </a:endParaRPr>
          </a:p>
          <a:p>
            <a:endParaRPr lang="ru-RU" dirty="0">
              <a:solidFill>
                <a:srgbClr val="FF9900"/>
              </a:solidFill>
              <a:sym typeface="Arial" charset="0"/>
            </a:endParaRPr>
          </a:p>
          <a:p>
            <a:endParaRPr lang="ru-RU" dirty="0">
              <a:solidFill>
                <a:srgbClr val="FF9900"/>
              </a:solidFill>
              <a:sym typeface="Arial" charset="0"/>
            </a:endParaRPr>
          </a:p>
          <a:p>
            <a:endParaRPr lang="ru-RU" sz="2400" dirty="0">
              <a:solidFill>
                <a:srgbClr val="FF9900"/>
              </a:solidFill>
              <a:sym typeface="Arial" charset="0"/>
            </a:endParaRPr>
          </a:p>
          <a:p>
            <a:r>
              <a:rPr lang="ru-RU" sz="2400" dirty="0">
                <a:solidFill>
                  <a:srgbClr val="FF9900"/>
                </a:solidFill>
                <a:sym typeface="Arial" charset="0"/>
              </a:rPr>
              <a:t>Не получится великого лидера из того, что хочет все делать сам - или приписать себе все заслуги</a:t>
            </a:r>
            <a:endParaRPr lang="ru-RU" dirty="0">
              <a:solidFill>
                <a:srgbClr val="FF9900"/>
              </a:solidFill>
              <a:sym typeface="Arial" charset="0"/>
            </a:endParaRPr>
          </a:p>
          <a:p>
            <a:endParaRPr lang="ru-RU" sz="2400" dirty="0">
              <a:solidFill>
                <a:srgbClr val="FF9900"/>
              </a:solidFill>
              <a:sym typeface="Arial" charset="0"/>
            </a:endParaRPr>
          </a:p>
          <a:p>
            <a:r>
              <a:rPr lang="ru-RU" sz="2400" dirty="0">
                <a:solidFill>
                  <a:srgbClr val="FF9900"/>
                </a:solidFill>
                <a:latin typeface="Arial Bold"/>
                <a:ea typeface="Arial Bold"/>
                <a:cs typeface="Arial Bold"/>
                <a:sym typeface="Arial Bold"/>
              </a:rPr>
              <a:t>Эндрю Карнеги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1" build="p" bldLvl="5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/>
        </p:nvSpPr>
        <p:spPr>
          <a:xfrm>
            <a:off x="358775" y="2781300"/>
            <a:ext cx="8353425" cy="13493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8" tIns="45718" rIns="45718" bIns="45718">
            <a:spAutoFit/>
          </a:bodyPr>
          <a:lstStyle>
            <a:lvl1pPr algn="ctr">
              <a:defRPr sz="8800" cap="all">
                <a:solidFill>
                  <a:srgbClr val="B5452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 cap="none">
                <a:solidFill>
                  <a:srgbClr val="000000"/>
                </a:solidFill>
              </a:defRPr>
            </a:pPr>
            <a:r>
              <a:rPr kern="0"/>
              <a:t>СПАСИБО</a:t>
            </a:r>
          </a:p>
        </p:txBody>
      </p:sp>
      <p:sp>
        <p:nvSpPr>
          <p:cNvPr id="256" name="Shape 256"/>
          <p:cNvSpPr/>
          <p:nvPr/>
        </p:nvSpPr>
        <p:spPr>
          <a:xfrm>
            <a:off x="5003800" y="5214938"/>
            <a:ext cx="4321175" cy="115093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8" tIns="45718" rIns="45718" bIns="45718">
            <a:spAutoFit/>
          </a:bodyPr>
          <a:lstStyle/>
          <a:p>
            <a:r>
              <a:rPr lang="ru-RU">
                <a:solidFill>
                  <a:srgbClr val="FF9900"/>
                </a:solidFill>
                <a:sym typeface="Arial" charset="0"/>
              </a:rPr>
              <a:t>Жак Ландри </a:t>
            </a:r>
          </a:p>
          <a:p>
            <a:r>
              <a:rPr lang="ru-RU">
                <a:solidFill>
                  <a:srgbClr val="FF9900"/>
                </a:solidFill>
                <a:sym typeface="Arial" charset="0"/>
              </a:rPr>
              <a:t>Технический директор</a:t>
            </a:r>
          </a:p>
          <a:p>
            <a:r>
              <a:rPr lang="ru-RU">
                <a:solidFill>
                  <a:srgbClr val="FF9900"/>
                </a:solidFill>
                <a:sym typeface="Arial" charset="0"/>
              </a:rPr>
              <a:t>Cycling Canada</a:t>
            </a:r>
          </a:p>
          <a:p>
            <a:r>
              <a:rPr lang="ru-RU" u="sng">
                <a:solidFill>
                  <a:srgbClr val="0000FF"/>
                </a:solidFill>
                <a:sym typeface="Arial" charset="0"/>
                <a:hlinkClick r:id="rId2"/>
              </a:rPr>
              <a:t>jacques.landry@cyclingcanada.ca</a:t>
            </a:r>
          </a:p>
        </p:txBody>
      </p:sp>
      <p:pic>
        <p:nvPicPr>
          <p:cNvPr id="36867" name="image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0063" y="-171450"/>
            <a:ext cx="2474912" cy="31956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3500438"/>
            <a:ext cx="4032250" cy="26908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16386" name="image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9125" y="0"/>
            <a:ext cx="2041525" cy="26368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320675" y="115888"/>
            <a:ext cx="8439150" cy="1081087"/>
          </a:xfrm>
        </p:spPr>
        <p:txBody>
          <a:bodyPr lIns="0" tIns="0" rIns="0" bIns="0">
            <a:normAutofit/>
          </a:bodyPr>
          <a:lstStyle/>
          <a:p>
            <a:pPr defTabSz="776288" eaLnBrk="1" hangingPunct="1"/>
            <a:r>
              <a:rPr lang="ru-RU" sz="3000" dirty="0" smtClean="0">
                <a:solidFill>
                  <a:srgbClr val="E3CD7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Что входит в мои обязанности  Технического директора? 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236538" y="2057400"/>
            <a:ext cx="8382000" cy="4800600"/>
          </a:xfrm>
        </p:spPr>
        <p:txBody>
          <a:bodyPr lIns="0" tIns="0" rIns="0" bIns="0"/>
          <a:lstStyle/>
          <a:p>
            <a:pPr marL="609600" indent="-609600" eaLnBrk="1" hangingPunct="1">
              <a:buClr>
                <a:srgbClr val="FF9900"/>
              </a:buClr>
            </a:pPr>
            <a:r>
              <a:rPr lang="ru-RU" smtClean="0">
                <a:latin typeface="Arial" charset="0"/>
                <a:cs typeface="Arial" charset="0"/>
              </a:rPr>
              <a:t>Oversee Paralympic and Olympic cycling programs </a:t>
            </a:r>
            <a:r>
              <a:rPr lang="ru-RU" sz="2400" smtClean="0">
                <a:latin typeface="Arial" charset="0"/>
                <a:cs typeface="Arial" charset="0"/>
              </a:rPr>
              <a:t>(Road, Track, MTB, BMX, Para)</a:t>
            </a:r>
            <a:endParaRPr lang="ru-RU" sz="24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Clr>
                <a:srgbClr val="FF9900"/>
              </a:buClr>
            </a:pPr>
            <a:r>
              <a:rPr lang="ru-RU" smtClean="0">
                <a:latin typeface="Arial" charset="0"/>
                <a:cs typeface="Arial" charset="0"/>
              </a:rPr>
              <a:t>I am the coaches coach </a:t>
            </a:r>
          </a:p>
          <a:p>
            <a:pPr marL="609600" indent="-609600" eaLnBrk="1" hangingPunct="1">
              <a:buClr>
                <a:srgbClr val="FF9900"/>
              </a:buClr>
            </a:pPr>
            <a:r>
              <a:rPr lang="ru-RU" smtClean="0">
                <a:latin typeface="Arial" charset="0"/>
                <a:cs typeface="Arial" charset="0"/>
              </a:rPr>
              <a:t>I ensure that the left hand is talking to the right hand</a:t>
            </a:r>
          </a:p>
          <a:p>
            <a:pPr marL="609600" indent="-609600" eaLnBrk="1" hangingPunct="1">
              <a:buClr>
                <a:srgbClr val="FF9900"/>
              </a:buClr>
            </a:pPr>
            <a:r>
              <a:rPr lang="ru-RU" smtClean="0">
                <a:latin typeface="Arial" charset="0"/>
                <a:cs typeface="Arial" charset="0"/>
              </a:rPr>
              <a:t>I am the orchestra conductor for many areas of High Performance </a:t>
            </a:r>
          </a:p>
          <a:p>
            <a:pPr marL="609600" indent="-609600" eaLnBrk="1" hangingPunct="1">
              <a:buClr>
                <a:srgbClr val="FF9900"/>
              </a:buClr>
            </a:pPr>
            <a:r>
              <a:rPr lang="ru-RU" smtClean="0">
                <a:latin typeface="Arial" charset="0"/>
                <a:cs typeface="Arial" charset="0"/>
              </a:rPr>
              <a:t>I do not micromanage  </a:t>
            </a:r>
          </a:p>
        </p:txBody>
      </p:sp>
      <p:pic>
        <p:nvPicPr>
          <p:cNvPr id="62" name="image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773238"/>
            <a:ext cx="8483600" cy="46767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63" name="Shape 63"/>
          <p:cNvSpPr>
            <a:spLocks/>
          </p:cNvSpPr>
          <p:nvPr/>
        </p:nvSpPr>
        <p:spPr bwMode="auto">
          <a:xfrm>
            <a:off x="1812925" y="1330325"/>
            <a:ext cx="5505450" cy="5207000"/>
          </a:xfrm>
          <a:custGeom>
            <a:avLst/>
            <a:gdLst>
              <a:gd name="T0" fmla="*/ 2753251 w 21600"/>
              <a:gd name="T1" fmla="*/ 2603446 h 21600"/>
              <a:gd name="T2" fmla="*/ 2753251 w 21600"/>
              <a:gd name="T3" fmla="*/ 2603446 h 21600"/>
              <a:gd name="T4" fmla="*/ 2753251 w 21600"/>
              <a:gd name="T5" fmla="*/ 2603446 h 21600"/>
              <a:gd name="T6" fmla="*/ 2753251 w 21600"/>
              <a:gd name="T7" fmla="*/ 2603446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867" y="14124"/>
                </a:moveTo>
                <a:cubicBezTo>
                  <a:pt x="18762" y="10879"/>
                  <a:pt x="17583" y="6761"/>
                  <a:pt x="14232" y="4925"/>
                </a:cubicBezTo>
                <a:cubicBezTo>
                  <a:pt x="12143" y="3780"/>
                  <a:pt x="9593" y="3757"/>
                  <a:pt x="7482" y="4864"/>
                </a:cubicBezTo>
                <a:close/>
                <a:moveTo>
                  <a:pt x="4733" y="7476"/>
                </a:moveTo>
                <a:cubicBezTo>
                  <a:pt x="2838" y="10721"/>
                  <a:pt x="4017" y="14839"/>
                  <a:pt x="7368" y="16675"/>
                </a:cubicBezTo>
                <a:cubicBezTo>
                  <a:pt x="9457" y="17820"/>
                  <a:pt x="12007" y="17843"/>
                  <a:pt x="14118" y="16736"/>
                </a:cubicBezTo>
                <a:close/>
              </a:path>
            </a:pathLst>
          </a:custGeom>
          <a:solidFill>
            <a:srgbClr val="CC33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2" animBg="1" advAuto="0"/>
      <p:bldP spid="61" grpId="1" build="p" bldLvl="5" animBg="1" advAuto="0"/>
      <p:bldP spid="62" grpId="3" animBg="1" advAuto="0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age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481013"/>
            <a:ext cx="6192838" cy="60896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66" name="Shape 66"/>
          <p:cNvSpPr/>
          <p:nvPr/>
        </p:nvSpPr>
        <p:spPr>
          <a:xfrm>
            <a:off x="3273425" y="3235325"/>
            <a:ext cx="2070100" cy="10191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8" tIns="45718" rIns="45718" bIns="4571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sz="3200" kern="0" dirty="0">
                <a:solidFill>
                  <a:srgbClr val="CAB44C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СПОРТ-СМЕН</a:t>
            </a:r>
            <a:r>
              <a:rPr kern="0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67" name="Shape 67"/>
          <p:cNvSpPr/>
          <p:nvPr/>
        </p:nvSpPr>
        <p:spPr>
          <a:xfrm>
            <a:off x="3403600" y="2120900"/>
            <a:ext cx="1809750" cy="43656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8" tIns="45718" rIns="45718" bIns="45718">
            <a:spAutoFit/>
          </a:bodyPr>
          <a:lstStyle>
            <a:lvl1pPr algn="ctr">
              <a:defRPr sz="2400">
                <a:solidFill>
                  <a:srgbClr val="99CC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kern="0" dirty="0"/>
              <a:t>ТРЕНЕР</a:t>
            </a:r>
          </a:p>
        </p:txBody>
      </p:sp>
      <p:sp>
        <p:nvSpPr>
          <p:cNvPr id="68" name="Shape 68"/>
          <p:cNvSpPr>
            <a:spLocks noChangeArrowheads="1"/>
          </p:cNvSpPr>
          <p:nvPr/>
        </p:nvSpPr>
        <p:spPr bwMode="auto">
          <a:xfrm>
            <a:off x="1187450" y="1935163"/>
            <a:ext cx="2016125" cy="6175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r>
              <a:rPr lang="ru-RU" dirty="0">
                <a:solidFill>
                  <a:srgbClr val="FF9900"/>
                </a:solidFill>
                <a:sym typeface="Arial" charset="0"/>
              </a:rPr>
              <a:t>Спортивная наука </a:t>
            </a:r>
          </a:p>
        </p:txBody>
      </p:sp>
      <p:sp>
        <p:nvSpPr>
          <p:cNvPr id="69" name="Shape 69"/>
          <p:cNvSpPr>
            <a:spLocks noChangeArrowheads="1"/>
          </p:cNvSpPr>
          <p:nvPr/>
        </p:nvSpPr>
        <p:spPr bwMode="auto">
          <a:xfrm>
            <a:off x="6875463" y="2305050"/>
            <a:ext cx="1800225" cy="3508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r>
              <a:rPr lang="ru-RU" dirty="0">
                <a:solidFill>
                  <a:srgbClr val="FF9900"/>
                </a:solidFill>
                <a:sym typeface="Arial" charset="0"/>
              </a:rPr>
              <a:t>Оборудование</a:t>
            </a:r>
          </a:p>
        </p:txBody>
      </p:sp>
      <p:sp>
        <p:nvSpPr>
          <p:cNvPr id="70" name="Shape 70"/>
          <p:cNvSpPr>
            <a:spLocks noChangeArrowheads="1"/>
          </p:cNvSpPr>
          <p:nvPr/>
        </p:nvSpPr>
        <p:spPr bwMode="auto">
          <a:xfrm>
            <a:off x="971550" y="3659188"/>
            <a:ext cx="1944688" cy="6175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r>
              <a:rPr lang="ru-RU" dirty="0">
                <a:solidFill>
                  <a:srgbClr val="FF9900"/>
                </a:solidFill>
                <a:sym typeface="Arial" charset="0"/>
              </a:rPr>
              <a:t>Тренировочные сборы </a:t>
            </a:r>
          </a:p>
        </p:txBody>
      </p:sp>
      <p:sp>
        <p:nvSpPr>
          <p:cNvPr id="71" name="Shape 71"/>
          <p:cNvSpPr>
            <a:spLocks noChangeArrowheads="1"/>
          </p:cNvSpPr>
          <p:nvPr/>
        </p:nvSpPr>
        <p:spPr bwMode="auto">
          <a:xfrm>
            <a:off x="6516688" y="4868863"/>
            <a:ext cx="1655762" cy="3508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r>
              <a:rPr lang="ru-RU" dirty="0">
                <a:solidFill>
                  <a:srgbClr val="FF9900"/>
                </a:solidFill>
                <a:sym typeface="Arial" charset="0"/>
              </a:rPr>
              <a:t>Соревнования</a:t>
            </a:r>
          </a:p>
        </p:txBody>
      </p:sp>
      <p:sp>
        <p:nvSpPr>
          <p:cNvPr id="72" name="Shape 72"/>
          <p:cNvSpPr>
            <a:spLocks noChangeArrowheads="1"/>
          </p:cNvSpPr>
          <p:nvPr/>
        </p:nvSpPr>
        <p:spPr bwMode="auto">
          <a:xfrm>
            <a:off x="755650" y="5054600"/>
            <a:ext cx="2160588" cy="3492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r>
              <a:rPr lang="ru-RU" dirty="0">
                <a:solidFill>
                  <a:srgbClr val="FF9900"/>
                </a:solidFill>
                <a:sym typeface="Arial" charset="0"/>
              </a:rPr>
              <a:t>Доступ на объекты</a:t>
            </a:r>
          </a:p>
        </p:txBody>
      </p:sp>
      <p:sp>
        <p:nvSpPr>
          <p:cNvPr id="73" name="Shape 73"/>
          <p:cNvSpPr>
            <a:spLocks noChangeArrowheads="1"/>
          </p:cNvSpPr>
          <p:nvPr/>
        </p:nvSpPr>
        <p:spPr bwMode="auto">
          <a:xfrm>
            <a:off x="3708400" y="5918200"/>
            <a:ext cx="4967288" cy="3508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r>
              <a:rPr lang="ru-RU" dirty="0">
                <a:solidFill>
                  <a:srgbClr val="FF9900"/>
                </a:solidFill>
                <a:sym typeface="Arial" charset="0"/>
              </a:rPr>
              <a:t>Связь с международной федерацией</a:t>
            </a:r>
          </a:p>
        </p:txBody>
      </p:sp>
      <p:sp>
        <p:nvSpPr>
          <p:cNvPr id="74" name="Shape 74"/>
          <p:cNvSpPr>
            <a:spLocks noChangeArrowheads="1"/>
          </p:cNvSpPr>
          <p:nvPr/>
        </p:nvSpPr>
        <p:spPr bwMode="auto">
          <a:xfrm>
            <a:off x="5018088" y="1246188"/>
            <a:ext cx="2305050" cy="3508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r>
              <a:rPr lang="ru-RU" dirty="0">
                <a:solidFill>
                  <a:srgbClr val="FF9900"/>
                </a:solidFill>
                <a:sym typeface="Arial" charset="0"/>
              </a:rPr>
              <a:t>Финансирование</a:t>
            </a:r>
          </a:p>
        </p:txBody>
      </p:sp>
      <p:pic>
        <p:nvPicPr>
          <p:cNvPr id="17419" name="image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0725" y="7938"/>
            <a:ext cx="2203450" cy="2844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76" name="Shape 76"/>
          <p:cNvSpPr/>
          <p:nvPr/>
        </p:nvSpPr>
        <p:spPr>
          <a:xfrm>
            <a:off x="395288" y="476250"/>
            <a:ext cx="8064500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8" tIns="45718" rIns="45718" bIns="45718">
            <a:spAutoFit/>
          </a:bodyPr>
          <a:lstStyle>
            <a:lvl1pPr>
              <a:defRPr sz="3600">
                <a:solidFill>
                  <a:srgbClr val="6D41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kern="0" dirty="0"/>
              <a:t>ТЕХНИЧЕСКИЙ ДИРЕКТОР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"/>
                            </p:stCondLst>
                            <p:childTnLst>
                              <p:par>
                                <p:cTn id="17" presetID="2" presetClass="entr" presetSubtype="4" fill="hold" grpId="4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60"/>
                            </p:stCondLst>
                            <p:childTnLst>
                              <p:par>
                                <p:cTn id="22" presetID="2" presetClass="entr" presetSubtype="4" fill="hold" grpId="5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10"/>
                            </p:stCondLst>
                            <p:childTnLst>
                              <p:par>
                                <p:cTn id="27" presetID="2" presetClass="entr" presetSubtype="4" fill="hold" grpId="6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60"/>
                            </p:stCondLst>
                            <p:childTnLst>
                              <p:par>
                                <p:cTn id="32" presetID="2" presetClass="entr" presetSubtype="4" fill="hold" grpId="7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10"/>
                            </p:stCondLst>
                            <p:childTnLst>
                              <p:par>
                                <p:cTn id="37" presetID="2" presetClass="entr" presetSubtype="4" fill="hold" grpId="8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60"/>
                            </p:stCondLst>
                            <p:childTnLst>
                              <p:par>
                                <p:cTn id="42" presetID="2" presetClass="entr" presetSubtype="4" fill="hold" grpId="9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1" animBg="1" advAuto="0"/>
      <p:bldP spid="67" grpId="2" animBg="1" advAuto="0"/>
      <p:bldP spid="68" grpId="3" animBg="1" advAuto="0"/>
      <p:bldP spid="69" grpId="5" animBg="1" advAuto="0"/>
      <p:bldP spid="70" grpId="9" animBg="1" advAuto="0"/>
      <p:bldP spid="71" grpId="6" animBg="1" advAuto="0"/>
      <p:bldP spid="72" grpId="8" animBg="1" advAuto="0"/>
      <p:bldP spid="73" grpId="7" animBg="1" advAuto="0"/>
      <p:bldP spid="74" grpId="4" animBg="1" advAuto="0"/>
      <p:bldP spid="76" grpId="1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ag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9475" y="-100013"/>
            <a:ext cx="2005013" cy="25892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309563" y="476250"/>
            <a:ext cx="8382000" cy="1041400"/>
          </a:xfrm>
        </p:spPr>
        <p:txBody>
          <a:bodyPr lIns="0" tIns="0" rIns="0" bIns="0">
            <a:normAutofit/>
          </a:bodyPr>
          <a:lstStyle/>
          <a:p>
            <a:pPr defTabSz="766763" eaLnBrk="1" hangingPunct="1"/>
            <a:r>
              <a:rPr lang="ru-RU" sz="3000" dirty="0" smtClean="0">
                <a:solidFill>
                  <a:srgbClr val="E3CD7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Роль тренеров: ВЫЯВЛЯТЬ ПРОБЕЛЫ 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8382000" cy="4800600"/>
          </a:xfrm>
        </p:spPr>
        <p:txBody>
          <a:bodyPr lIns="0" tIns="0" rIns="0" bIns="0"/>
          <a:lstStyle/>
          <a:p>
            <a:pPr marL="609600" indent="-609600" eaLnBrk="1" hangingPunct="1">
              <a:buClr>
                <a:srgbClr val="FF9900"/>
              </a:buClr>
            </a:pPr>
            <a:r>
              <a:rPr lang="ru-RU" dirty="0" smtClean="0">
                <a:latin typeface="Arial" charset="0"/>
                <a:cs typeface="Arial" charset="0"/>
              </a:rPr>
              <a:t>Оценка спортсмена в сравнении с лучшими в мире (ключевые показатели эффективности)</a:t>
            </a:r>
          </a:p>
          <a:p>
            <a:pPr marL="901700" lvl="1" indent="-444500" eaLnBrk="1" hangingPunct="1">
              <a:spcBef>
                <a:spcPts val="600"/>
              </a:spcBef>
              <a:buClr>
                <a:srgbClr val="FF9900"/>
              </a:buClr>
            </a:pPr>
            <a:r>
              <a:rPr lang="ru-RU" sz="2800" dirty="0" smtClean="0">
                <a:latin typeface="Arial" charset="0"/>
                <a:cs typeface="Arial" charset="0"/>
              </a:rPr>
              <a:t>Технические</a:t>
            </a:r>
            <a:endParaRPr lang="ru-RU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901700" lvl="1" indent="-444500" eaLnBrk="1" hangingPunct="1">
              <a:spcBef>
                <a:spcPts val="600"/>
              </a:spcBef>
              <a:buClr>
                <a:srgbClr val="FF9900"/>
              </a:buClr>
            </a:pPr>
            <a:r>
              <a:rPr lang="ru-RU" sz="2800" dirty="0" smtClean="0">
                <a:latin typeface="Arial" charset="0"/>
                <a:cs typeface="Arial" charset="0"/>
              </a:rPr>
              <a:t>Физиологические</a:t>
            </a:r>
            <a:endParaRPr lang="ru-RU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901700" lvl="1" indent="-444500" eaLnBrk="1" hangingPunct="1">
              <a:spcBef>
                <a:spcPts val="600"/>
              </a:spcBef>
              <a:buClr>
                <a:srgbClr val="FF9900"/>
              </a:buClr>
            </a:pPr>
            <a:r>
              <a:rPr lang="ru-RU" sz="2800" dirty="0" smtClean="0">
                <a:latin typeface="Arial" charset="0"/>
                <a:cs typeface="Arial" charset="0"/>
              </a:rPr>
              <a:t>Тактические </a:t>
            </a:r>
            <a:endParaRPr lang="ru-RU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901700" lvl="1" indent="-444500" eaLnBrk="1" hangingPunct="1">
              <a:spcBef>
                <a:spcPts val="600"/>
              </a:spcBef>
              <a:buClr>
                <a:srgbClr val="FF9900"/>
              </a:buClr>
            </a:pPr>
            <a:r>
              <a:rPr lang="ru-RU" sz="2800" dirty="0" smtClean="0">
                <a:latin typeface="Arial" charset="0"/>
                <a:cs typeface="Arial" charset="0"/>
              </a:rPr>
              <a:t>Психологические и пр.</a:t>
            </a:r>
            <a:endParaRPr lang="ru-RU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Clr>
                <a:srgbClr val="FF9900"/>
              </a:buClr>
            </a:pPr>
            <a:r>
              <a:rPr lang="ru-RU" dirty="0" smtClean="0">
                <a:latin typeface="Arial" charset="0"/>
                <a:cs typeface="Arial" charset="0"/>
              </a:rPr>
              <a:t>Наблюдение 			Анализ</a:t>
            </a:r>
          </a:p>
        </p:txBody>
      </p:sp>
      <p:sp>
        <p:nvSpPr>
          <p:cNvPr id="81" name="Shape 81"/>
          <p:cNvSpPr>
            <a:spLocks noChangeArrowheads="1"/>
          </p:cNvSpPr>
          <p:nvPr/>
        </p:nvSpPr>
        <p:spPr bwMode="auto">
          <a:xfrm>
            <a:off x="3563938" y="5157788"/>
            <a:ext cx="1871662" cy="431800"/>
          </a:xfrm>
          <a:prstGeom prst="rightArrow">
            <a:avLst>
              <a:gd name="adj1" fmla="val 50000"/>
              <a:gd name="adj2" fmla="val 50008"/>
            </a:avLst>
          </a:prstGeom>
          <a:solidFill>
            <a:srgbClr val="CC33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rgbClr val="FF9900"/>
              </a:solidFill>
              <a:sym typeface="Arial" charset="0"/>
            </a:endParaRPr>
          </a:p>
        </p:txBody>
      </p:sp>
      <p:sp>
        <p:nvSpPr>
          <p:cNvPr id="82" name="Shape 82"/>
          <p:cNvSpPr>
            <a:spLocks/>
          </p:cNvSpPr>
          <p:nvPr/>
        </p:nvSpPr>
        <p:spPr bwMode="auto">
          <a:xfrm>
            <a:off x="5219700" y="2924175"/>
            <a:ext cx="2305050" cy="2016125"/>
          </a:xfrm>
          <a:custGeom>
            <a:avLst/>
            <a:gdLst>
              <a:gd name="T0" fmla="*/ 1152100 w 19678"/>
              <a:gd name="T1" fmla="*/ 1008088 h 19678"/>
              <a:gd name="T2" fmla="*/ 1152100 w 19678"/>
              <a:gd name="T3" fmla="*/ 1008088 h 19678"/>
              <a:gd name="T4" fmla="*/ 1152100 w 19678"/>
              <a:gd name="T5" fmla="*/ 1008088 h 19678"/>
              <a:gd name="T6" fmla="*/ 1152100 w 19678"/>
              <a:gd name="T7" fmla="*/ 1008088 h 1967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8"/>
              <a:gd name="T13" fmla="*/ 0 h 19678"/>
              <a:gd name="T14" fmla="*/ 19678 w 19678"/>
              <a:gd name="T15" fmla="*/ 19678 h 196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8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C33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3" name="Shape 83"/>
          <p:cNvSpPr>
            <a:spLocks noChangeArrowheads="1"/>
          </p:cNvSpPr>
          <p:nvPr/>
        </p:nvSpPr>
        <p:spPr bwMode="auto">
          <a:xfrm>
            <a:off x="5580063" y="3357563"/>
            <a:ext cx="1649412" cy="11509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pPr algn="ctr"/>
            <a:r>
              <a:rPr lang="ru-RU" dirty="0">
                <a:solidFill>
                  <a:srgbClr val="FF9900"/>
                </a:solidFill>
                <a:latin typeface="Arial Bold"/>
                <a:ea typeface="Arial Bold"/>
                <a:cs typeface="Arial Bold"/>
                <a:sym typeface="Arial Bold"/>
              </a:rPr>
              <a:t>ЗНАЙТЕ КПЭ В СВОЕМ ВИДЕ СПОРТА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1" build="p" bldLvl="5" animBg="1" advAuto="0"/>
      <p:bldP spid="81" grpId="2" animBg="1" advAuto="0"/>
      <p:bldP spid="82" grpId="0" animBg="1"/>
      <p:bldP spid="83" grpId="4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85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82000" cy="609600"/>
          </a:xfrm>
        </p:spPr>
        <p:txBody>
          <a:bodyPr lIns="0" tIns="0" rIns="0" bIns="0"/>
          <a:lstStyle/>
          <a:p>
            <a:pPr defTabSz="722313" eaLnBrk="1" hangingPunct="1"/>
            <a:r>
              <a:rPr lang="ru-RU" sz="2800" dirty="0" smtClean="0">
                <a:latin typeface="Arial Black" pitchFamily="34" charset="0"/>
              </a:rPr>
              <a:t>ВЫСТАВЛЕНИЕ ОЦЕНКИ</a:t>
            </a:r>
          </a:p>
        </p:txBody>
      </p:sp>
      <p:sp>
        <p:nvSpPr>
          <p:cNvPr id="86" name="Shape 86"/>
          <p:cNvSpPr>
            <a:spLocks/>
          </p:cNvSpPr>
          <p:nvPr/>
        </p:nvSpPr>
        <p:spPr bwMode="auto">
          <a:xfrm>
            <a:off x="3492500" y="1412875"/>
            <a:ext cx="2087563" cy="1944688"/>
          </a:xfrm>
          <a:custGeom>
            <a:avLst/>
            <a:gdLst>
              <a:gd name="T0" fmla="*/ 1044091 w 19679"/>
              <a:gd name="T1" fmla="*/ 972084 h 19678"/>
              <a:gd name="T2" fmla="*/ 1044091 w 19679"/>
              <a:gd name="T3" fmla="*/ 972084 h 19678"/>
              <a:gd name="T4" fmla="*/ 1044091 w 19679"/>
              <a:gd name="T5" fmla="*/ 972084 h 19678"/>
              <a:gd name="T6" fmla="*/ 1044091 w 19679"/>
              <a:gd name="T7" fmla="*/ 972084 h 1967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8"/>
              <a:gd name="T14" fmla="*/ 19679 w 19679"/>
              <a:gd name="T15" fmla="*/ 19678 h 196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C33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7" name="Shape 87"/>
          <p:cNvSpPr>
            <a:spLocks noChangeArrowheads="1"/>
          </p:cNvSpPr>
          <p:nvPr/>
        </p:nvSpPr>
        <p:spPr bwMode="auto">
          <a:xfrm>
            <a:off x="3770313" y="1651000"/>
            <a:ext cx="1512887" cy="8842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pPr algn="ctr"/>
            <a:r>
              <a:rPr lang="ru-RU" dirty="0">
                <a:solidFill>
                  <a:srgbClr val="FF9900"/>
                </a:solidFill>
                <a:sym typeface="Arial" charset="0"/>
              </a:rPr>
              <a:t>Фокус на каждом КПЭ, по очереди</a:t>
            </a:r>
          </a:p>
        </p:txBody>
      </p:sp>
      <p:sp>
        <p:nvSpPr>
          <p:cNvPr id="88" name="Shape 88"/>
          <p:cNvSpPr>
            <a:spLocks/>
          </p:cNvSpPr>
          <p:nvPr/>
        </p:nvSpPr>
        <p:spPr bwMode="auto">
          <a:xfrm>
            <a:off x="6329363" y="2574925"/>
            <a:ext cx="2160587" cy="1944688"/>
          </a:xfrm>
          <a:custGeom>
            <a:avLst/>
            <a:gdLst>
              <a:gd name="T0" fmla="*/ 1080094 w 19678"/>
              <a:gd name="T1" fmla="*/ 972084 h 19678"/>
              <a:gd name="T2" fmla="*/ 1080094 w 19678"/>
              <a:gd name="T3" fmla="*/ 972084 h 19678"/>
              <a:gd name="T4" fmla="*/ 1080094 w 19678"/>
              <a:gd name="T5" fmla="*/ 972084 h 19678"/>
              <a:gd name="T6" fmla="*/ 1080094 w 19678"/>
              <a:gd name="T7" fmla="*/ 972084 h 1967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8"/>
              <a:gd name="T13" fmla="*/ 0 h 19678"/>
              <a:gd name="T14" fmla="*/ 19678 w 19678"/>
              <a:gd name="T15" fmla="*/ 19678 h 196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8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84B02"/>
          </a:solidFill>
          <a:ln w="9525">
            <a:solidFill>
              <a:srgbClr val="FFC266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9" name="Shape 89"/>
          <p:cNvSpPr>
            <a:spLocks noChangeArrowheads="1"/>
          </p:cNvSpPr>
          <p:nvPr/>
        </p:nvSpPr>
        <p:spPr bwMode="auto">
          <a:xfrm>
            <a:off x="6618288" y="2720975"/>
            <a:ext cx="1584325" cy="14160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pPr algn="ctr"/>
            <a:r>
              <a:rPr lang="ru-RU" dirty="0">
                <a:solidFill>
                  <a:srgbClr val="FF9900"/>
                </a:solidFill>
                <a:sym typeface="Arial" charset="0"/>
              </a:rPr>
              <a:t>Проведите наблюдение несколько раз, с разных позиций</a:t>
            </a:r>
          </a:p>
        </p:txBody>
      </p:sp>
      <p:sp>
        <p:nvSpPr>
          <p:cNvPr id="90" name="Shape 90"/>
          <p:cNvSpPr>
            <a:spLocks/>
          </p:cNvSpPr>
          <p:nvPr/>
        </p:nvSpPr>
        <p:spPr bwMode="auto">
          <a:xfrm>
            <a:off x="5097463" y="4870450"/>
            <a:ext cx="1971675" cy="1873250"/>
          </a:xfrm>
          <a:custGeom>
            <a:avLst/>
            <a:gdLst>
              <a:gd name="T0" fmla="*/ 985477 w 19678"/>
              <a:gd name="T1" fmla="*/ 936082 h 19679"/>
              <a:gd name="T2" fmla="*/ 985477 w 19678"/>
              <a:gd name="T3" fmla="*/ 936082 h 19679"/>
              <a:gd name="T4" fmla="*/ 985477 w 19678"/>
              <a:gd name="T5" fmla="*/ 936082 h 19679"/>
              <a:gd name="T6" fmla="*/ 985477 w 19678"/>
              <a:gd name="T7" fmla="*/ 936082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8"/>
              <a:gd name="T13" fmla="*/ 0 h 19679"/>
              <a:gd name="T14" fmla="*/ 19678 w 19678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8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EB42D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1" name="Shape 91"/>
          <p:cNvSpPr>
            <a:spLocks noChangeArrowheads="1"/>
          </p:cNvSpPr>
          <p:nvPr/>
        </p:nvSpPr>
        <p:spPr bwMode="auto">
          <a:xfrm>
            <a:off x="5272088" y="4895850"/>
            <a:ext cx="1809750" cy="13033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pPr algn="ctr"/>
            <a:r>
              <a:rPr lang="ru-RU" sz="1400" dirty="0">
                <a:sym typeface="Arial" charset="0"/>
              </a:rPr>
              <a:t>Сравните наблюдения с нужным шаблоном, чтобы выявить совпадения и несоответствия</a:t>
            </a:r>
          </a:p>
        </p:txBody>
      </p:sp>
      <p:sp>
        <p:nvSpPr>
          <p:cNvPr id="92" name="Shape 92"/>
          <p:cNvSpPr>
            <a:spLocks/>
          </p:cNvSpPr>
          <p:nvPr/>
        </p:nvSpPr>
        <p:spPr bwMode="auto">
          <a:xfrm>
            <a:off x="2025650" y="4740275"/>
            <a:ext cx="2016125" cy="2089150"/>
          </a:xfrm>
          <a:custGeom>
            <a:avLst/>
            <a:gdLst>
              <a:gd name="T0" fmla="*/ 1008088 w 19678"/>
              <a:gd name="T1" fmla="*/ 1044091 h 19679"/>
              <a:gd name="T2" fmla="*/ 1008088 w 19678"/>
              <a:gd name="T3" fmla="*/ 1044091 h 19679"/>
              <a:gd name="T4" fmla="*/ 1008088 w 19678"/>
              <a:gd name="T5" fmla="*/ 1044091 h 19679"/>
              <a:gd name="T6" fmla="*/ 1008088 w 19678"/>
              <a:gd name="T7" fmla="*/ 1044091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8"/>
              <a:gd name="T13" fmla="*/ 0 h 19679"/>
              <a:gd name="T14" fmla="*/ 19678 w 19678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8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C33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3" name="Shape 93"/>
          <p:cNvSpPr>
            <a:spLocks noChangeArrowheads="1"/>
          </p:cNvSpPr>
          <p:nvPr/>
        </p:nvSpPr>
        <p:spPr bwMode="auto">
          <a:xfrm>
            <a:off x="2170113" y="4956175"/>
            <a:ext cx="1727200" cy="16843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pPr algn="ctr"/>
            <a:r>
              <a:rPr lang="ru-RU" sz="1600" dirty="0">
                <a:solidFill>
                  <a:srgbClr val="FF9900"/>
                </a:solidFill>
                <a:sym typeface="Arial" charset="0"/>
              </a:rPr>
              <a:t>Определите действия - на базе сильных сторон, исправляйте ошибки, не делайте ничего</a:t>
            </a:r>
          </a:p>
        </p:txBody>
      </p:sp>
      <p:sp>
        <p:nvSpPr>
          <p:cNvPr id="94" name="Shape 94"/>
          <p:cNvSpPr>
            <a:spLocks/>
          </p:cNvSpPr>
          <p:nvPr/>
        </p:nvSpPr>
        <p:spPr bwMode="auto">
          <a:xfrm rot="-3699172">
            <a:off x="5884069" y="2047081"/>
            <a:ext cx="647700" cy="992188"/>
          </a:xfrm>
          <a:custGeom>
            <a:avLst/>
            <a:gdLst>
              <a:gd name="T0" fmla="*/ 324037 w 21600"/>
              <a:gd name="T1" fmla="*/ 496279 h 21600"/>
              <a:gd name="T2" fmla="*/ 324037 w 21600"/>
              <a:gd name="T3" fmla="*/ 496279 h 21600"/>
              <a:gd name="T4" fmla="*/ 324037 w 21600"/>
              <a:gd name="T5" fmla="*/ 496279 h 21600"/>
              <a:gd name="T6" fmla="*/ 324037 w 21600"/>
              <a:gd name="T7" fmla="*/ 49627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4548"/>
                </a:moveTo>
                <a:lnTo>
                  <a:pt x="5400" y="14548"/>
                </a:lnTo>
                <a:lnTo>
                  <a:pt x="5400" y="0"/>
                </a:lnTo>
                <a:lnTo>
                  <a:pt x="16200" y="0"/>
                </a:lnTo>
                <a:lnTo>
                  <a:pt x="16200" y="14548"/>
                </a:lnTo>
                <a:lnTo>
                  <a:pt x="21600" y="14548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5" name="Shape 95"/>
          <p:cNvSpPr>
            <a:spLocks/>
          </p:cNvSpPr>
          <p:nvPr/>
        </p:nvSpPr>
        <p:spPr bwMode="auto">
          <a:xfrm rot="2871196">
            <a:off x="7085807" y="4507706"/>
            <a:ext cx="647700" cy="992187"/>
          </a:xfrm>
          <a:custGeom>
            <a:avLst/>
            <a:gdLst>
              <a:gd name="T0" fmla="*/ 324037 w 21600"/>
              <a:gd name="T1" fmla="*/ 496279 h 21600"/>
              <a:gd name="T2" fmla="*/ 324037 w 21600"/>
              <a:gd name="T3" fmla="*/ 496279 h 21600"/>
              <a:gd name="T4" fmla="*/ 324037 w 21600"/>
              <a:gd name="T5" fmla="*/ 496279 h 21600"/>
              <a:gd name="T6" fmla="*/ 324037 w 21600"/>
              <a:gd name="T7" fmla="*/ 49627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4548"/>
                </a:moveTo>
                <a:lnTo>
                  <a:pt x="5400" y="14548"/>
                </a:lnTo>
                <a:lnTo>
                  <a:pt x="5400" y="0"/>
                </a:lnTo>
                <a:lnTo>
                  <a:pt x="16200" y="0"/>
                </a:lnTo>
                <a:lnTo>
                  <a:pt x="16200" y="14548"/>
                </a:lnTo>
                <a:lnTo>
                  <a:pt x="21600" y="14548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6" name="Shape 96"/>
          <p:cNvSpPr>
            <a:spLocks/>
          </p:cNvSpPr>
          <p:nvPr/>
        </p:nvSpPr>
        <p:spPr bwMode="auto">
          <a:xfrm rot="5644025">
            <a:off x="4255294" y="5558631"/>
            <a:ext cx="647700" cy="992188"/>
          </a:xfrm>
          <a:custGeom>
            <a:avLst/>
            <a:gdLst>
              <a:gd name="T0" fmla="*/ 324037 w 21600"/>
              <a:gd name="T1" fmla="*/ 496279 h 21600"/>
              <a:gd name="T2" fmla="*/ 324037 w 21600"/>
              <a:gd name="T3" fmla="*/ 496279 h 21600"/>
              <a:gd name="T4" fmla="*/ 324037 w 21600"/>
              <a:gd name="T5" fmla="*/ 496279 h 21600"/>
              <a:gd name="T6" fmla="*/ 324037 w 21600"/>
              <a:gd name="T7" fmla="*/ 49627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4548"/>
                </a:moveTo>
                <a:lnTo>
                  <a:pt x="5400" y="14548"/>
                </a:lnTo>
                <a:lnTo>
                  <a:pt x="5400" y="0"/>
                </a:lnTo>
                <a:lnTo>
                  <a:pt x="16200" y="0"/>
                </a:lnTo>
                <a:lnTo>
                  <a:pt x="16200" y="14548"/>
                </a:lnTo>
                <a:lnTo>
                  <a:pt x="21600" y="14548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7" name="Shape 97"/>
          <p:cNvSpPr>
            <a:spLocks/>
          </p:cNvSpPr>
          <p:nvPr/>
        </p:nvSpPr>
        <p:spPr bwMode="auto">
          <a:xfrm rot="-9033805">
            <a:off x="2716213" y="2774950"/>
            <a:ext cx="647700" cy="1614488"/>
          </a:xfrm>
          <a:custGeom>
            <a:avLst/>
            <a:gdLst>
              <a:gd name="T0" fmla="*/ 324038 w 21600"/>
              <a:gd name="T1" fmla="*/ 807008 h 21600"/>
              <a:gd name="T2" fmla="*/ 324038 w 21600"/>
              <a:gd name="T3" fmla="*/ 807008 h 21600"/>
              <a:gd name="T4" fmla="*/ 324038 w 21600"/>
              <a:gd name="T5" fmla="*/ 807008 h 21600"/>
              <a:gd name="T6" fmla="*/ 324038 w 21600"/>
              <a:gd name="T7" fmla="*/ 807008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7263"/>
                </a:moveTo>
                <a:lnTo>
                  <a:pt x="5400" y="17263"/>
                </a:lnTo>
                <a:lnTo>
                  <a:pt x="5400" y="0"/>
                </a:lnTo>
                <a:lnTo>
                  <a:pt x="16200" y="0"/>
                </a:lnTo>
                <a:lnTo>
                  <a:pt x="16200" y="17263"/>
                </a:lnTo>
                <a:lnTo>
                  <a:pt x="21600" y="17263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8" name="Shape 98"/>
          <p:cNvSpPr>
            <a:spLocks/>
          </p:cNvSpPr>
          <p:nvPr/>
        </p:nvSpPr>
        <p:spPr bwMode="auto">
          <a:xfrm>
            <a:off x="3719513" y="3440113"/>
            <a:ext cx="1860550" cy="1714500"/>
          </a:xfrm>
          <a:custGeom>
            <a:avLst/>
            <a:gdLst>
              <a:gd name="T0" fmla="*/ 930660 w 21600"/>
              <a:gd name="T1" fmla="*/ 856955 h 21600"/>
              <a:gd name="T2" fmla="*/ 930660 w 21600"/>
              <a:gd name="T3" fmla="*/ 856955 h 21600"/>
              <a:gd name="T4" fmla="*/ 930660 w 21600"/>
              <a:gd name="T5" fmla="*/ 856955 h 21600"/>
              <a:gd name="T6" fmla="*/ 930660 w 21600"/>
              <a:gd name="T7" fmla="*/ 856955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600" y="10800"/>
                </a:moveTo>
                <a:lnTo>
                  <a:pt x="17242" y="12350"/>
                </a:lnTo>
                <a:lnTo>
                  <a:pt x="17242" y="9250"/>
                </a:lnTo>
                <a:close/>
                <a:moveTo>
                  <a:pt x="18436" y="3163"/>
                </a:moveTo>
                <a:lnTo>
                  <a:pt x="16451" y="7341"/>
                </a:lnTo>
                <a:lnTo>
                  <a:pt x="14259" y="5149"/>
                </a:lnTo>
                <a:close/>
                <a:moveTo>
                  <a:pt x="10800" y="0"/>
                </a:moveTo>
                <a:lnTo>
                  <a:pt x="12350" y="4358"/>
                </a:lnTo>
                <a:lnTo>
                  <a:pt x="9250" y="4358"/>
                </a:lnTo>
                <a:close/>
                <a:moveTo>
                  <a:pt x="3163" y="3163"/>
                </a:moveTo>
                <a:lnTo>
                  <a:pt x="7341" y="5149"/>
                </a:lnTo>
                <a:lnTo>
                  <a:pt x="5149" y="7341"/>
                </a:lnTo>
                <a:close/>
                <a:moveTo>
                  <a:pt x="0" y="10800"/>
                </a:moveTo>
                <a:lnTo>
                  <a:pt x="4358" y="9250"/>
                </a:lnTo>
                <a:lnTo>
                  <a:pt x="4358" y="12350"/>
                </a:lnTo>
                <a:close/>
                <a:moveTo>
                  <a:pt x="3163" y="18436"/>
                </a:moveTo>
                <a:lnTo>
                  <a:pt x="5149" y="14259"/>
                </a:lnTo>
                <a:lnTo>
                  <a:pt x="7341" y="16451"/>
                </a:lnTo>
                <a:close/>
                <a:moveTo>
                  <a:pt x="10800" y="21600"/>
                </a:moveTo>
                <a:lnTo>
                  <a:pt x="9250" y="17242"/>
                </a:lnTo>
                <a:lnTo>
                  <a:pt x="12350" y="17242"/>
                </a:lnTo>
                <a:close/>
                <a:moveTo>
                  <a:pt x="18436" y="18436"/>
                </a:moveTo>
                <a:lnTo>
                  <a:pt x="14259" y="16451"/>
                </a:lnTo>
                <a:lnTo>
                  <a:pt x="16451" y="14259"/>
                </a:lnTo>
                <a:close/>
                <a:moveTo>
                  <a:pt x="5400" y="10800"/>
                </a:moveTo>
                <a:cubicBezTo>
                  <a:pt x="5400" y="7818"/>
                  <a:pt x="7818" y="5400"/>
                  <a:pt x="10800" y="5400"/>
                </a:cubicBezTo>
                <a:cubicBezTo>
                  <a:pt x="13782" y="5400"/>
                  <a:pt x="16200" y="7818"/>
                  <a:pt x="16200" y="10800"/>
                </a:cubicBezTo>
                <a:cubicBezTo>
                  <a:pt x="16200" y="13782"/>
                  <a:pt x="13782" y="16200"/>
                  <a:pt x="10800" y="16200"/>
                </a:cubicBezTo>
                <a:cubicBezTo>
                  <a:pt x="7818" y="16200"/>
                  <a:pt x="5400" y="13782"/>
                  <a:pt x="5400" y="10800"/>
                </a:cubicBezTo>
                <a:close/>
              </a:path>
            </a:pathLst>
          </a:custGeom>
          <a:solidFill>
            <a:srgbClr val="EED410"/>
          </a:solidFill>
          <a:ln w="9525">
            <a:solidFill>
              <a:srgbClr val="EED41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9" name="Shape 99"/>
          <p:cNvSpPr>
            <a:spLocks noChangeArrowheads="1"/>
          </p:cNvSpPr>
          <p:nvPr/>
        </p:nvSpPr>
        <p:spPr bwMode="auto">
          <a:xfrm>
            <a:off x="4149725" y="4133850"/>
            <a:ext cx="998538" cy="6175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pPr algn="ctr"/>
            <a:r>
              <a:rPr lang="ru-RU" dirty="0" err="1">
                <a:solidFill>
                  <a:srgbClr val="FF9900"/>
                </a:solidFill>
                <a:sym typeface="Arial" charset="0"/>
              </a:rPr>
              <a:t>спортс</a:t>
            </a:r>
            <a:r>
              <a:rPr lang="ru-RU" dirty="0">
                <a:solidFill>
                  <a:srgbClr val="FF9900"/>
                </a:solidFill>
                <a:sym typeface="Arial" charset="0"/>
              </a:rPr>
              <a:t>-мен</a:t>
            </a:r>
          </a:p>
        </p:txBody>
      </p:sp>
      <p:sp>
        <p:nvSpPr>
          <p:cNvPr id="100" name="Shape 100"/>
          <p:cNvSpPr>
            <a:spLocks/>
          </p:cNvSpPr>
          <p:nvPr/>
        </p:nvSpPr>
        <p:spPr bwMode="auto">
          <a:xfrm rot="-2091030">
            <a:off x="1365250" y="3649663"/>
            <a:ext cx="2882900" cy="3290887"/>
          </a:xfrm>
          <a:custGeom>
            <a:avLst/>
            <a:gdLst>
              <a:gd name="T0" fmla="*/ 1441342 w 19678"/>
              <a:gd name="T1" fmla="*/ 1645661 h 19678"/>
              <a:gd name="T2" fmla="*/ 1441342 w 19678"/>
              <a:gd name="T3" fmla="*/ 1645661 h 19678"/>
              <a:gd name="T4" fmla="*/ 1441342 w 19678"/>
              <a:gd name="T5" fmla="*/ 1645661 h 19678"/>
              <a:gd name="T6" fmla="*/ 1441342 w 19678"/>
              <a:gd name="T7" fmla="*/ 1645661 h 1967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8"/>
              <a:gd name="T13" fmla="*/ 0 h 19678"/>
              <a:gd name="T14" fmla="*/ 19678 w 19678"/>
              <a:gd name="T15" fmla="*/ 19678 h 196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8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1" name="Shape 101"/>
          <p:cNvSpPr/>
          <p:nvPr/>
        </p:nvSpPr>
        <p:spPr>
          <a:xfrm>
            <a:off x="1503363" y="4113213"/>
            <a:ext cx="1582737" cy="54768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8" tIns="45718" rIns="45718" bIns="45718">
            <a:spAutoFit/>
          </a:bodyPr>
          <a:lstStyle>
            <a:lvl1pPr>
              <a:defRPr sz="320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kern="0"/>
              <a:t>СН/СM</a:t>
            </a:r>
          </a:p>
        </p:txBody>
      </p:sp>
      <p:pic>
        <p:nvPicPr>
          <p:cNvPr id="19474" name="imag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8525" y="260350"/>
            <a:ext cx="2003425" cy="25892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4" animBg="1" advAuto="0"/>
      <p:bldP spid="88" grpId="0" animBg="1"/>
      <p:bldP spid="89" grpId="7" animBg="1" advAuto="0"/>
      <p:bldP spid="90" grpId="0" animBg="1"/>
      <p:bldP spid="91" grpId="10" animBg="1" advAuto="0"/>
      <p:bldP spid="92" grpId="0" animBg="1"/>
      <p:bldP spid="93" grpId="13" animBg="1" advAuto="0"/>
      <p:bldP spid="94" grpId="0" animBg="1"/>
      <p:bldP spid="95" grpId="0" animBg="1"/>
      <p:bldP spid="96" grpId="0" animBg="1"/>
      <p:bldP spid="97" grpId="0" animBg="1"/>
      <p:bldP spid="98" grpId="0" animBg="1"/>
      <p:bldP spid="99" grpId="2" animBg="1" advAuto="0"/>
      <p:bldP spid="100" grpId="0" animBg="1"/>
      <p:bldP spid="101" grpId="16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104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82000" cy="609600"/>
          </a:xfrm>
        </p:spPr>
        <p:txBody>
          <a:bodyPr lIns="0" tIns="0" rIns="0" bIns="0"/>
          <a:lstStyle/>
          <a:p>
            <a:pPr defTabSz="722313" eaLnBrk="1" hangingPunct="1"/>
            <a:endParaRPr lang="ru-RU" sz="2800" smtClean="0">
              <a:latin typeface="Arial Black" pitchFamily="34" charset="0"/>
            </a:endParaRPr>
          </a:p>
        </p:txBody>
      </p:sp>
      <p:pic>
        <p:nvPicPr>
          <p:cNvPr id="20482" name="image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mag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7413" y="517525"/>
            <a:ext cx="2003425" cy="25892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1506" name="Shape 108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82000" cy="609600"/>
          </a:xfrm>
        </p:spPr>
        <p:txBody>
          <a:bodyPr lIns="0" tIns="0" rIns="0" bIns="0"/>
          <a:lstStyle/>
          <a:p>
            <a:pPr defTabSz="557213" eaLnBrk="1" hangingPunct="1"/>
            <a:r>
              <a:rPr lang="ru-RU" sz="2100" dirty="0" smtClean="0">
                <a:latin typeface="Arial Black" pitchFamily="34" charset="0"/>
              </a:rPr>
              <a:t>Ежедневные тренировки - окружающая обстановка</a:t>
            </a:r>
          </a:p>
        </p:txBody>
      </p:sp>
      <p:pic>
        <p:nvPicPr>
          <p:cNvPr id="109" name="image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412875"/>
            <a:ext cx="5184775" cy="52085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10" name="Shape 110"/>
          <p:cNvSpPr/>
          <p:nvPr/>
        </p:nvSpPr>
        <p:spPr>
          <a:xfrm>
            <a:off x="3708400" y="3790950"/>
            <a:ext cx="1141413" cy="35083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CAB44C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effectLst/>
              </a:defRPr>
            </a:pPr>
            <a:r>
              <a:rPr kern="0"/>
              <a:t>ATHLETE</a:t>
            </a:r>
          </a:p>
        </p:txBody>
      </p:sp>
      <p:graphicFrame>
        <p:nvGraphicFramePr>
          <p:cNvPr id="111" name="Chart 111"/>
          <p:cNvGraphicFramePr>
            <a:graphicFrameLocks/>
          </p:cNvGraphicFramePr>
          <p:nvPr/>
        </p:nvGraphicFramePr>
        <p:xfrm>
          <a:off x="1687513" y="1525588"/>
          <a:ext cx="5302250" cy="530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510" name="Shape 112"/>
          <p:cNvSpPr>
            <a:spLocks noChangeArrowheads="1"/>
          </p:cNvSpPr>
          <p:nvPr/>
        </p:nvSpPr>
        <p:spPr bwMode="auto">
          <a:xfrm>
            <a:off x="2270125" y="2492375"/>
            <a:ext cx="1903413" cy="6175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r>
              <a:rPr lang="ru-RU" dirty="0">
                <a:solidFill>
                  <a:srgbClr val="FF9900"/>
                </a:solidFill>
                <a:sym typeface="Arial" charset="0"/>
              </a:rPr>
              <a:t>Время личного</a:t>
            </a:r>
          </a:p>
          <a:p>
            <a:r>
              <a:rPr lang="ru-RU" dirty="0">
                <a:solidFill>
                  <a:srgbClr val="FF9900"/>
                </a:solidFill>
                <a:sym typeface="Arial" charset="0"/>
              </a:rPr>
              <a:t>контакта</a:t>
            </a:r>
          </a:p>
        </p:txBody>
      </p:sp>
      <p:sp>
        <p:nvSpPr>
          <p:cNvPr id="21511" name="Shape 113"/>
          <p:cNvSpPr>
            <a:spLocks noChangeArrowheads="1"/>
          </p:cNvSpPr>
          <p:nvPr/>
        </p:nvSpPr>
        <p:spPr bwMode="auto">
          <a:xfrm>
            <a:off x="4940300" y="2565400"/>
            <a:ext cx="1223963" cy="3746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r>
              <a:rPr lang="ru-RU" sz="2000" dirty="0">
                <a:solidFill>
                  <a:srgbClr val="FF9900"/>
                </a:solidFill>
                <a:sym typeface="Arial" charset="0"/>
              </a:rPr>
              <a:t>Объекты</a:t>
            </a:r>
            <a:r>
              <a:rPr lang="ru-RU" dirty="0">
                <a:solidFill>
                  <a:srgbClr val="FF9900"/>
                </a:solidFill>
                <a:sym typeface="Arial" charset="0"/>
              </a:rPr>
              <a:t> </a:t>
            </a:r>
          </a:p>
        </p:txBody>
      </p:sp>
      <p:sp>
        <p:nvSpPr>
          <p:cNvPr id="21512" name="Shape 114"/>
          <p:cNvSpPr>
            <a:spLocks noChangeArrowheads="1"/>
          </p:cNvSpPr>
          <p:nvPr/>
        </p:nvSpPr>
        <p:spPr bwMode="auto">
          <a:xfrm>
            <a:off x="1884363" y="4292600"/>
            <a:ext cx="1797050" cy="3508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pPr algn="ctr"/>
            <a:r>
              <a:rPr lang="ru-RU" dirty="0">
                <a:solidFill>
                  <a:srgbClr val="FF9900"/>
                </a:solidFill>
                <a:sym typeface="Arial" charset="0"/>
              </a:rPr>
              <a:t>Оборудование</a:t>
            </a:r>
          </a:p>
        </p:txBody>
      </p:sp>
      <p:sp>
        <p:nvSpPr>
          <p:cNvPr id="21513" name="Shape 115"/>
          <p:cNvSpPr>
            <a:spLocks noChangeArrowheads="1"/>
          </p:cNvSpPr>
          <p:nvPr/>
        </p:nvSpPr>
        <p:spPr bwMode="auto">
          <a:xfrm>
            <a:off x="3619500" y="5438775"/>
            <a:ext cx="1797050" cy="6175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pPr algn="ctr"/>
            <a:r>
              <a:rPr lang="ru-RU" dirty="0">
                <a:solidFill>
                  <a:srgbClr val="FF9900"/>
                </a:solidFill>
                <a:sym typeface="Arial" charset="0"/>
              </a:rPr>
              <a:t>Группы тренирующихся</a:t>
            </a:r>
          </a:p>
        </p:txBody>
      </p:sp>
      <p:sp>
        <p:nvSpPr>
          <p:cNvPr id="116" name="Shape 116"/>
          <p:cNvSpPr/>
          <p:nvPr/>
        </p:nvSpPr>
        <p:spPr>
          <a:xfrm>
            <a:off x="4935538" y="4138613"/>
            <a:ext cx="2151062" cy="66675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8" tIns="45718" rIns="45718" bIns="45718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Спорт. наука /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charset="0"/>
              </a:rPr>
              <a:t>Спорт.медицина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Arial" charset="0"/>
            </a:endParaRPr>
          </a:p>
        </p:txBody>
      </p:sp>
      <p:sp>
        <p:nvSpPr>
          <p:cNvPr id="21515" name="Shape 117"/>
          <p:cNvSpPr>
            <a:spLocks noChangeArrowheads="1"/>
          </p:cNvSpPr>
          <p:nvPr/>
        </p:nvSpPr>
        <p:spPr bwMode="auto">
          <a:xfrm>
            <a:off x="1697038" y="1639888"/>
            <a:ext cx="5253037" cy="5041900"/>
          </a:xfrm>
          <a:prstGeom prst="wedgeEllipseCallout">
            <a:avLst>
              <a:gd name="adj1" fmla="val 63648"/>
              <a:gd name="adj2" fmla="val -10741"/>
            </a:avLst>
          </a:prstGeom>
          <a:noFill/>
          <a:ln w="63500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rgbClr val="FF9900"/>
              </a:solidFill>
              <a:sym typeface="Arial" charset="0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7732713" y="3352800"/>
            <a:ext cx="1439862" cy="43815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8" tIns="45718" rIns="45718" bIns="45718">
            <a:spAutoFit/>
          </a:bodyPr>
          <a:lstStyle>
            <a:lvl1pPr algn="ctr">
              <a:defRPr sz="2400">
                <a:solidFill>
                  <a:srgbClr val="FF99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kern="0" dirty="0"/>
              <a:t>ТРЕНЕР</a:t>
            </a:r>
          </a:p>
        </p:txBody>
      </p:sp>
      <p:sp>
        <p:nvSpPr>
          <p:cNvPr id="119" name="Shape 119"/>
          <p:cNvSpPr>
            <a:spLocks noChangeArrowheads="1"/>
          </p:cNvSpPr>
          <p:nvPr/>
        </p:nvSpPr>
        <p:spPr bwMode="auto">
          <a:xfrm>
            <a:off x="179388" y="1628775"/>
            <a:ext cx="2016125" cy="16843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r>
              <a:rPr lang="ru-RU" dirty="0">
                <a:solidFill>
                  <a:srgbClr val="FF9900"/>
                </a:solidFill>
                <a:latin typeface="Arial Bold"/>
                <a:ea typeface="Arial Bold"/>
                <a:cs typeface="Arial Bold"/>
                <a:sym typeface="Arial Bold"/>
              </a:rPr>
              <a:t>Понимание реального положения вещей / окружающая обстановка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2" animBg="1" advAuto="0"/>
      <p:bldP spid="110" grpId="3" animBg="1" advAuto="0"/>
      <p:bldP spid="111" grpId="4" animBg="1" advAuto="0"/>
      <p:bldP spid="119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imag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6300" y="228600"/>
            <a:ext cx="2003425" cy="25876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350838" y="476250"/>
            <a:ext cx="8655050" cy="1081088"/>
          </a:xfrm>
        </p:spPr>
        <p:txBody>
          <a:bodyPr lIns="0" tIns="0" rIns="0" bIns="0">
            <a:normAutofit/>
          </a:bodyPr>
          <a:lstStyle/>
          <a:p>
            <a:pPr defTabSz="876300" eaLnBrk="1" hangingPunct="1"/>
            <a:r>
              <a:rPr lang="ru-RU" sz="3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Пример окружающей обстановки: </a:t>
            </a:r>
          </a:p>
        </p:txBody>
      </p:sp>
      <p:pic>
        <p:nvPicPr>
          <p:cNvPr id="22531" name="image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766888"/>
            <a:ext cx="3382962" cy="25511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22532" name="image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3500438"/>
            <a:ext cx="3671887" cy="2657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25" name="Shape 125"/>
          <p:cNvSpPr/>
          <p:nvPr/>
        </p:nvSpPr>
        <p:spPr>
          <a:xfrm>
            <a:off x="4140200" y="1916113"/>
            <a:ext cx="3133725" cy="130016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8" tIns="45718" rIns="45718" bIns="45718">
            <a:spAutoFit/>
          </a:bodyPr>
          <a:lstStyle>
            <a:lvl1pPr algn="ctr">
              <a:defRPr sz="2800">
                <a:solidFill>
                  <a:srgbClr val="FF99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kern="0" dirty="0" err="1"/>
              <a:t>Структура</a:t>
            </a:r>
            <a:r>
              <a:rPr kern="0" dirty="0"/>
              <a:t>, </a:t>
            </a:r>
            <a:r>
              <a:rPr kern="0" dirty="0" err="1"/>
              <a:t>спорт.наука</a:t>
            </a:r>
            <a:r>
              <a:rPr kern="0" dirty="0"/>
              <a:t> / </a:t>
            </a:r>
            <a:r>
              <a:rPr kern="0" dirty="0" err="1"/>
              <a:t>спорт.медицина</a:t>
            </a:r>
            <a:endParaRPr kern="0" dirty="0"/>
          </a:p>
        </p:txBody>
      </p:sp>
      <p:sp>
        <p:nvSpPr>
          <p:cNvPr id="22534" name="Shape 126"/>
          <p:cNvSpPr>
            <a:spLocks noChangeArrowheads="1"/>
          </p:cNvSpPr>
          <p:nvPr/>
        </p:nvSpPr>
        <p:spPr bwMode="auto">
          <a:xfrm>
            <a:off x="684213" y="4262438"/>
            <a:ext cx="2808287" cy="43656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pPr algn="ctr"/>
            <a:r>
              <a:rPr lang="ru-RU" sz="2400" dirty="0">
                <a:solidFill>
                  <a:srgbClr val="FF9900"/>
                </a:solidFill>
                <a:sym typeface="Arial" charset="0"/>
              </a:rPr>
              <a:t>Децентрализация</a:t>
            </a:r>
            <a:r>
              <a:rPr lang="ru-RU" dirty="0">
                <a:solidFill>
                  <a:srgbClr val="FF9900"/>
                </a:solidFill>
                <a:sym typeface="Arial" charset="0"/>
              </a:rPr>
              <a:t> </a:t>
            </a:r>
          </a:p>
        </p:txBody>
      </p:sp>
      <p:sp>
        <p:nvSpPr>
          <p:cNvPr id="22535" name="Shape 127"/>
          <p:cNvSpPr>
            <a:spLocks noChangeArrowheads="1"/>
          </p:cNvSpPr>
          <p:nvPr/>
        </p:nvSpPr>
        <p:spPr bwMode="auto">
          <a:xfrm>
            <a:off x="5867400" y="6149975"/>
            <a:ext cx="2305050" cy="4381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pPr algn="ctr"/>
            <a:r>
              <a:rPr lang="ru-RU" sz="2400" dirty="0">
                <a:solidFill>
                  <a:srgbClr val="FF9900"/>
                </a:solidFill>
                <a:sym typeface="Arial" charset="0"/>
              </a:rPr>
              <a:t>Централизация</a:t>
            </a:r>
            <a:r>
              <a:rPr lang="ru-RU" dirty="0">
                <a:solidFill>
                  <a:srgbClr val="FF9900"/>
                </a:solidFill>
                <a:sym typeface="Arial" charset="0"/>
              </a:rPr>
              <a:t> </a:t>
            </a:r>
          </a:p>
        </p:txBody>
      </p:sp>
      <p:sp>
        <p:nvSpPr>
          <p:cNvPr id="22536" name="Shape 128"/>
          <p:cNvSpPr>
            <a:spLocks/>
          </p:cNvSpPr>
          <p:nvPr/>
        </p:nvSpPr>
        <p:spPr bwMode="auto">
          <a:xfrm>
            <a:off x="4157663" y="3933825"/>
            <a:ext cx="900112" cy="790575"/>
          </a:xfrm>
          <a:custGeom>
            <a:avLst/>
            <a:gdLst>
              <a:gd name="T0" fmla="*/ 449810 w 21600"/>
              <a:gd name="T1" fmla="*/ 395455 h 21600"/>
              <a:gd name="T2" fmla="*/ 449810 w 21600"/>
              <a:gd name="T3" fmla="*/ 395455 h 21600"/>
              <a:gd name="T4" fmla="*/ 449810 w 21600"/>
              <a:gd name="T5" fmla="*/ 395455 h 21600"/>
              <a:gd name="T6" fmla="*/ 449810 w 21600"/>
              <a:gd name="T7" fmla="*/ 395455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4450"/>
                </a:moveTo>
                <a:lnTo>
                  <a:pt x="10456" y="4450"/>
                </a:lnTo>
                <a:lnTo>
                  <a:pt x="11879" y="0"/>
                </a:lnTo>
                <a:lnTo>
                  <a:pt x="16076" y="1738"/>
                </a:lnTo>
                <a:lnTo>
                  <a:pt x="15209" y="4450"/>
                </a:lnTo>
                <a:lnTo>
                  <a:pt x="21600" y="4450"/>
                </a:lnTo>
                <a:lnTo>
                  <a:pt x="21600" y="9530"/>
                </a:lnTo>
                <a:lnTo>
                  <a:pt x="13583" y="9530"/>
                </a:lnTo>
                <a:lnTo>
                  <a:pt x="12770" y="12070"/>
                </a:lnTo>
                <a:lnTo>
                  <a:pt x="21600" y="12070"/>
                </a:lnTo>
                <a:lnTo>
                  <a:pt x="21600" y="17150"/>
                </a:lnTo>
                <a:lnTo>
                  <a:pt x="11144" y="17150"/>
                </a:lnTo>
                <a:lnTo>
                  <a:pt x="9721" y="21600"/>
                </a:lnTo>
                <a:lnTo>
                  <a:pt x="5524" y="19862"/>
                </a:lnTo>
                <a:lnTo>
                  <a:pt x="6391" y="17150"/>
                </a:lnTo>
                <a:lnTo>
                  <a:pt x="0" y="17150"/>
                </a:lnTo>
                <a:lnTo>
                  <a:pt x="0" y="12070"/>
                </a:lnTo>
                <a:lnTo>
                  <a:pt x="8017" y="12070"/>
                </a:lnTo>
                <a:lnTo>
                  <a:pt x="8830" y="9530"/>
                </a:lnTo>
                <a:lnTo>
                  <a:pt x="0" y="9530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5C1F00"/>
      </a:dk1>
      <a:lt1>
        <a:srgbClr val="5C5C5C"/>
      </a:lt1>
      <a:dk2>
        <a:srgbClr val="A7A7A7"/>
      </a:dk2>
      <a:lt2>
        <a:srgbClr val="535353"/>
      </a:lt2>
      <a:accent1>
        <a:srgbClr val="CC3300"/>
      </a:accent1>
      <a:accent2>
        <a:srgbClr val="BE7960"/>
      </a:accent2>
      <a:accent3>
        <a:srgbClr val="C0AAAA"/>
      </a:accent3>
      <a:accent4>
        <a:srgbClr val="DA8200"/>
      </a:accent4>
      <a:accent5>
        <a:srgbClr val="E2ADAA"/>
      </a:accent5>
      <a:accent6>
        <a:srgbClr val="AC6D5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C5C5C"/>
        </a:solidFill>
        <a:ln w="25400" cap="flat">
          <a:solidFill>
            <a:srgbClr val="CC3300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C1F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CC3300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C1F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C3300"/>
      </a:accent1>
      <a:accent2>
        <a:srgbClr val="BE7960"/>
      </a:accent2>
      <a:accent3>
        <a:srgbClr val="C0AAAA"/>
      </a:accent3>
      <a:accent4>
        <a:srgbClr val="DA8200"/>
      </a:accent4>
      <a:accent5>
        <a:srgbClr val="E2ADAA"/>
      </a:accent5>
      <a:accent6>
        <a:srgbClr val="AC6D5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C5C5C"/>
        </a:solidFill>
        <a:ln w="25400" cap="flat">
          <a:solidFill>
            <a:srgbClr val="CC3300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C1F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CC3300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C1F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653</Words>
  <Application>Microsoft Office PowerPoint</Application>
  <PresentationFormat>Экран (4:3)</PresentationFormat>
  <Paragraphs>142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Default</vt:lpstr>
      <vt:lpstr>Отличительные черты победы </vt:lpstr>
      <vt:lpstr>Кто я? </vt:lpstr>
      <vt:lpstr>Что входит в мои обязанности  Технического директора? </vt:lpstr>
      <vt:lpstr>Презентация PowerPoint</vt:lpstr>
      <vt:lpstr>Роль тренеров: ВЫЯВЛЯТЬ ПРОБЕЛЫ </vt:lpstr>
      <vt:lpstr>ВЫСТАВЛЕНИЕ ОЦЕНКИ</vt:lpstr>
      <vt:lpstr>Презентация PowerPoint</vt:lpstr>
      <vt:lpstr>Ежедневные тренировки - окружающая обстановка</vt:lpstr>
      <vt:lpstr>Пример окружающей обстановки: </vt:lpstr>
      <vt:lpstr>Тренер и спортивная наука  Наука / Спортивная медицина</vt:lpstr>
      <vt:lpstr>Презентация PowerPoint</vt:lpstr>
      <vt:lpstr>Пример из практики 1:</vt:lpstr>
      <vt:lpstr>Пример из практики 2:</vt:lpstr>
      <vt:lpstr>Сотрудничество со спортивной наукой / спортивной медициной</vt:lpstr>
      <vt:lpstr>Как найти выигрышную комбинацию</vt:lpstr>
      <vt:lpstr>Структура / Итоги</vt:lpstr>
      <vt:lpstr>ВЫСТАВЛЕНИЕ ОЦЕНКИ</vt:lpstr>
      <vt:lpstr>Еженедельный плановый пересмотр </vt:lpstr>
      <vt:lpstr>Систематизированный пересмотр</vt:lpstr>
      <vt:lpstr>Менеджер по спортивной науке  и инновациям/  Технический директор</vt:lpstr>
      <vt:lpstr>Заключение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Отличительные черты победы </dc:title>
  <cp:lastModifiedBy>User</cp:lastModifiedBy>
  <cp:revision>3</cp:revision>
  <dcterms:modified xsi:type="dcterms:W3CDTF">2014-10-20T10:11:35Z</dcterms:modified>
</cp:coreProperties>
</file>